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9" r:id="rId1"/>
    <p:sldMasterId id="2147483803" r:id="rId2"/>
  </p:sldMasterIdLst>
  <p:notesMasterIdLst>
    <p:notesMasterId r:id="rId8"/>
  </p:notesMasterIdLst>
  <p:sldIdLst>
    <p:sldId id="310" r:id="rId3"/>
    <p:sldId id="281" r:id="rId4"/>
    <p:sldId id="311" r:id="rId5"/>
    <p:sldId id="312" r:id="rId6"/>
    <p:sldId id="313" r:id="rId7"/>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Helvetica Neue Light" panose="02000403000000020004" pitchFamily="2" charset="0"/>
      <p:regular r:id="rId13"/>
      <p:bold r:id="rId14"/>
      <p:italic r:id="rId15"/>
      <p:boldItalic r:id="rId16"/>
    </p:embeddedFont>
    <p:embeddedFont>
      <p:font typeface="Lato" panose="020F0502020204030203" pitchFamily="34" charset="0"/>
      <p:regular r:id="rId17"/>
      <p:bold r:id="rId18"/>
      <p:italic r:id="rId19"/>
      <p:boldItalic r:id="rId20"/>
    </p:embeddedFon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a:srgbClr val="FCFEFE"/>
    <a:srgbClr val="FAFCFD"/>
    <a:srgbClr val="FAFDFD"/>
    <a:srgbClr val="F5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6BD126-33F2-4A3F-B97E-13B4025F3A01}">
  <a:tblStyle styleId="{216BD126-33F2-4A3F-B97E-13B4025F3A0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9"/>
    <p:restoredTop sz="94851"/>
  </p:normalViewPr>
  <p:slideViewPr>
    <p:cSldViewPr snapToGrid="0">
      <p:cViewPr>
        <p:scale>
          <a:sx n="50" d="100"/>
          <a:sy n="50" d="100"/>
        </p:scale>
        <p:origin x="816" y="1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3.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2783db053b1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0" name="Google Shape;1750;g2783db053b1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54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2783db053b1_0_8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4" name="Google Shape;2254;g2783db053b1_0_8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5" name="Google Shape;2255;g2783db053b1_0_89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2783db053b1_0_8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4" name="Google Shape;2254;g2783db053b1_0_8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5" name="Google Shape;2255;g2783db053b1_0_89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754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2783db053b1_0_8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4" name="Google Shape;2254;g2783db053b1_0_89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5" name="Google Shape;2255;g2783db053b1_0_89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4311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g2783db053b1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0" name="Google Shape;1750;g2783db053b1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729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Master" Target="../slideMasters/slideMaster2.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42.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34" Type="http://schemas.openxmlformats.org/officeDocument/2006/relationships/image" Target="../media/image82.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1.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1" Type="http://schemas.openxmlformats.org/officeDocument/2006/relationships/slideMaster" Target="../slideMasters/slideMaster2.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0.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11.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10.png"/><Relationship Id="rId35" Type="http://schemas.openxmlformats.org/officeDocument/2006/relationships/image" Target="../media/image12.png"/><Relationship Id="rId8" Type="http://schemas.openxmlformats.org/officeDocument/2006/relationships/image" Target="../media/image5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25.png"/><Relationship Id="rId3" Type="http://schemas.openxmlformats.org/officeDocument/2006/relationships/image" Target="../media/image86.png"/><Relationship Id="rId21" Type="http://schemas.openxmlformats.org/officeDocument/2006/relationships/image" Target="../media/image103.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2.png"/><Relationship Id="rId1" Type="http://schemas.openxmlformats.org/officeDocument/2006/relationships/slideMaster" Target="../slideMasters/slideMaster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1.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4.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image" Target="../media/image105.png"/><Relationship Id="rId1" Type="http://schemas.openxmlformats.org/officeDocument/2006/relationships/slideMaster" Target="../slideMasters/slideMaster2.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Master" Target="../slideMasters/slideMaster2.xml"/><Relationship Id="rId4" Type="http://schemas.openxmlformats.org/officeDocument/2006/relationships/image" Target="../media/image120.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Roboto"/>
                <a:ea typeface="Roboto"/>
                <a:cs typeface="Roboto"/>
                <a:sym typeface="Roboto"/>
              </a:defRPr>
            </a:lvl1pPr>
            <a:lvl2pPr marL="0" lvl="1" indent="0" algn="r">
              <a:spcBef>
                <a:spcPts val="0"/>
              </a:spcBef>
              <a:buNone/>
              <a:defRPr>
                <a:latin typeface="Roboto"/>
                <a:ea typeface="Roboto"/>
                <a:cs typeface="Roboto"/>
                <a:sym typeface="Roboto"/>
              </a:defRPr>
            </a:lvl2pPr>
            <a:lvl3pPr marL="0" lvl="2" indent="0" algn="r">
              <a:spcBef>
                <a:spcPts val="0"/>
              </a:spcBef>
              <a:buNone/>
              <a:defRPr>
                <a:latin typeface="Roboto"/>
                <a:ea typeface="Roboto"/>
                <a:cs typeface="Roboto"/>
                <a:sym typeface="Roboto"/>
              </a:defRPr>
            </a:lvl3pPr>
            <a:lvl4pPr marL="0" lvl="3" indent="0" algn="r">
              <a:spcBef>
                <a:spcPts val="0"/>
              </a:spcBef>
              <a:buNone/>
              <a:defRPr>
                <a:latin typeface="Roboto"/>
                <a:ea typeface="Roboto"/>
                <a:cs typeface="Roboto"/>
                <a:sym typeface="Roboto"/>
              </a:defRPr>
            </a:lvl4pPr>
            <a:lvl5pPr marL="0" lvl="4" indent="0" algn="r">
              <a:spcBef>
                <a:spcPts val="0"/>
              </a:spcBef>
              <a:buNone/>
              <a:defRPr>
                <a:latin typeface="Roboto"/>
                <a:ea typeface="Roboto"/>
                <a:cs typeface="Roboto"/>
                <a:sym typeface="Roboto"/>
              </a:defRPr>
            </a:lvl5pPr>
            <a:lvl6pPr marL="0" lvl="5" indent="0" algn="r">
              <a:spcBef>
                <a:spcPts val="0"/>
              </a:spcBef>
              <a:buNone/>
              <a:defRPr>
                <a:latin typeface="Roboto"/>
                <a:ea typeface="Roboto"/>
                <a:cs typeface="Roboto"/>
                <a:sym typeface="Roboto"/>
              </a:defRPr>
            </a:lvl6pPr>
            <a:lvl7pPr marL="0" lvl="6" indent="0" algn="r">
              <a:spcBef>
                <a:spcPts val="0"/>
              </a:spcBef>
              <a:buNone/>
              <a:defRPr>
                <a:latin typeface="Roboto"/>
                <a:ea typeface="Roboto"/>
                <a:cs typeface="Roboto"/>
                <a:sym typeface="Roboto"/>
              </a:defRPr>
            </a:lvl7pPr>
            <a:lvl8pPr marL="0" lvl="7" indent="0" algn="r">
              <a:spcBef>
                <a:spcPts val="0"/>
              </a:spcBef>
              <a:buNone/>
              <a:defRPr>
                <a:latin typeface="Roboto"/>
                <a:ea typeface="Roboto"/>
                <a:cs typeface="Roboto"/>
                <a:sym typeface="Roboto"/>
              </a:defRPr>
            </a:lvl8pPr>
            <a:lvl9pPr marL="0" lvl="8" indent="0" algn="r">
              <a:spcBef>
                <a:spcPts val="0"/>
              </a:spcBef>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go Line Bottom Page White">
  <p:cSld name="Logo Line Bottom Page White">
    <p:spTree>
      <p:nvGrpSpPr>
        <p:cNvPr id="1" name="Shape 1178"/>
        <p:cNvGrpSpPr/>
        <p:nvPr/>
      </p:nvGrpSpPr>
      <p:grpSpPr>
        <a:xfrm>
          <a:off x="0" y="0"/>
          <a:ext cx="0" cy="0"/>
          <a:chOff x="0" y="0"/>
          <a:chExt cx="0" cy="0"/>
        </a:xfrm>
      </p:grpSpPr>
      <p:sp>
        <p:nvSpPr>
          <p:cNvPr id="1179" name="Google Shape;1179;p117"/>
          <p:cNvSpPr/>
          <p:nvPr/>
        </p:nvSpPr>
        <p:spPr>
          <a:xfrm>
            <a:off x="0" y="0"/>
            <a:ext cx="18288000" cy="10287000"/>
          </a:xfrm>
          <a:prstGeom prst="rect">
            <a:avLst/>
          </a:prstGeom>
          <a:solidFill>
            <a:schemeClr val="lt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v</a:t>
            </a: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with Image">
  <p:cSld name="Title with Image">
    <p:spTree>
      <p:nvGrpSpPr>
        <p:cNvPr id="1" name="Shape 1180"/>
        <p:cNvGrpSpPr/>
        <p:nvPr/>
      </p:nvGrpSpPr>
      <p:grpSpPr>
        <a:xfrm>
          <a:off x="0" y="0"/>
          <a:ext cx="0" cy="0"/>
          <a:chOff x="0" y="0"/>
          <a:chExt cx="0" cy="0"/>
        </a:xfrm>
      </p:grpSpPr>
      <p:sp>
        <p:nvSpPr>
          <p:cNvPr id="1181" name="Google Shape;1181;p118"/>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2" name="Google Shape;1182;p118"/>
          <p:cNvSpPr/>
          <p:nvPr/>
        </p:nvSpPr>
        <p:spPr>
          <a:xfrm>
            <a:off x="988824" y="8985634"/>
            <a:ext cx="9030114" cy="578379"/>
          </a:xfrm>
          <a:custGeom>
            <a:avLst/>
            <a:gdLst/>
            <a:ahLst/>
            <a:cxnLst/>
            <a:rect l="l" t="t" r="r" b="b"/>
            <a:pathLst>
              <a:path w="16270476" h="578379" extrusionOk="0">
                <a:moveTo>
                  <a:pt x="0" y="0"/>
                </a:moveTo>
                <a:lnTo>
                  <a:pt x="16270476" y="0"/>
                </a:lnTo>
                <a:lnTo>
                  <a:pt x="16270476" y="578380"/>
                </a:lnTo>
                <a:lnTo>
                  <a:pt x="0" y="578380"/>
                </a:lnTo>
                <a:lnTo>
                  <a:pt x="0" y="0"/>
                </a:lnTo>
                <a:close/>
              </a:path>
            </a:pathLst>
          </a:custGeom>
          <a:blipFill rotWithShape="1">
            <a:blip r:embed="rId3">
              <a:alphaModFix/>
            </a:blip>
            <a:stretch>
              <a:fillRect r="-80907"/>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3" name="Google Shape;1183;p118"/>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184" name="Google Shape;1184;p118"/>
          <p:cNvSpPr>
            <a:spLocks noGrp="1"/>
          </p:cNvSpPr>
          <p:nvPr>
            <p:ph type="pic" idx="2"/>
          </p:nvPr>
        </p:nvSpPr>
        <p:spPr>
          <a:xfrm>
            <a:off x="9829800" y="12700"/>
            <a:ext cx="8458200" cy="10287000"/>
          </a:xfrm>
          <a:prstGeom prst="rect">
            <a:avLst/>
          </a:prstGeom>
          <a:noFill/>
          <a:ln>
            <a:noFill/>
          </a:ln>
        </p:spPr>
      </p:sp>
      <p:sp>
        <p:nvSpPr>
          <p:cNvPr id="1185" name="Google Shape;1185;p118"/>
          <p:cNvSpPr txBox="1">
            <a:spLocks noGrp="1"/>
          </p:cNvSpPr>
          <p:nvPr>
            <p:ph type="title"/>
          </p:nvPr>
        </p:nvSpPr>
        <p:spPr>
          <a:xfrm>
            <a:off x="1012558" y="2757958"/>
            <a:ext cx="91224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6" name="Google Shape;1186;p118"/>
          <p:cNvSpPr txBox="1">
            <a:spLocks noGrp="1"/>
          </p:cNvSpPr>
          <p:nvPr>
            <p:ph type="body" idx="1"/>
          </p:nvPr>
        </p:nvSpPr>
        <p:spPr>
          <a:xfrm>
            <a:off x="1012825" y="4914900"/>
            <a:ext cx="91218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7" name="Google Shape;1187;p118"/>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88" name="Google Shape;1188;p118"/>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with Phone Mockup">
  <p:cSld name="Title with Phone Mockup">
    <p:spTree>
      <p:nvGrpSpPr>
        <p:cNvPr id="1" name="Shape 1189"/>
        <p:cNvGrpSpPr/>
        <p:nvPr/>
      </p:nvGrpSpPr>
      <p:grpSpPr>
        <a:xfrm>
          <a:off x="0" y="0"/>
          <a:ext cx="0" cy="0"/>
          <a:chOff x="0" y="0"/>
          <a:chExt cx="0" cy="0"/>
        </a:xfrm>
      </p:grpSpPr>
      <p:sp>
        <p:nvSpPr>
          <p:cNvPr id="1190" name="Google Shape;1190;p119"/>
          <p:cNvSpPr/>
          <p:nvPr/>
        </p:nvSpPr>
        <p:spPr>
          <a:xfrm>
            <a:off x="11741618" y="3221779"/>
            <a:ext cx="6546382" cy="7065221"/>
          </a:xfrm>
          <a:custGeom>
            <a:avLst/>
            <a:gdLst/>
            <a:ahLst/>
            <a:cxnLst/>
            <a:rect l="l" t="t" r="r" b="b"/>
            <a:pathLst>
              <a:path w="6546382" h="7065221" extrusionOk="0">
                <a:moveTo>
                  <a:pt x="0" y="0"/>
                </a:moveTo>
                <a:lnTo>
                  <a:pt x="6546382" y="0"/>
                </a:lnTo>
                <a:lnTo>
                  <a:pt x="6546382" y="7065221"/>
                </a:lnTo>
                <a:lnTo>
                  <a:pt x="0" y="7065221"/>
                </a:lnTo>
                <a:lnTo>
                  <a:pt x="0" y="0"/>
                </a:lnTo>
                <a:close/>
              </a:path>
            </a:pathLst>
          </a:custGeom>
          <a:blipFill rotWithShape="1">
            <a:blip r:embed="rId2">
              <a:alphaModFix/>
            </a:blip>
            <a:stretch>
              <a:fillRect r="-35378" b="-2198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1" name="Google Shape;1191;p119"/>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192" name="Google Shape;1192;p119"/>
          <p:cNvSpPr/>
          <p:nvPr/>
        </p:nvSpPr>
        <p:spPr>
          <a:xfrm>
            <a:off x="6954947" y="0"/>
            <a:ext cx="11333053" cy="10287000"/>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t="-26197" r="-8969" b="-5386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3" name="Google Shape;1193;p119"/>
          <p:cNvSpPr>
            <a:spLocks noGrp="1"/>
          </p:cNvSpPr>
          <p:nvPr>
            <p:ph type="pic" idx="2"/>
          </p:nvPr>
        </p:nvSpPr>
        <p:spPr>
          <a:xfrm>
            <a:off x="11887200" y="910474"/>
            <a:ext cx="5029200" cy="9376800"/>
          </a:xfrm>
          <a:prstGeom prst="rect">
            <a:avLst/>
          </a:prstGeom>
          <a:noFill/>
          <a:ln>
            <a:noFill/>
          </a:ln>
        </p:spPr>
      </p:sp>
      <p:sp>
        <p:nvSpPr>
          <p:cNvPr id="1194" name="Google Shape;1194;p119"/>
          <p:cNvSpPr/>
          <p:nvPr/>
        </p:nvSpPr>
        <p:spPr>
          <a:xfrm>
            <a:off x="13563600" y="1028700"/>
            <a:ext cx="1699958" cy="617220"/>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5" name="Google Shape;1195;p119"/>
          <p:cNvSpPr txBox="1">
            <a:spLocks noGrp="1"/>
          </p:cNvSpPr>
          <p:nvPr>
            <p:ph type="title"/>
          </p:nvPr>
        </p:nvSpPr>
        <p:spPr>
          <a:xfrm>
            <a:off x="1012558" y="2757958"/>
            <a:ext cx="81318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96" name="Google Shape;1196;p119"/>
          <p:cNvSpPr txBox="1">
            <a:spLocks noGrp="1"/>
          </p:cNvSpPr>
          <p:nvPr>
            <p:ph type="body" idx="1"/>
          </p:nvPr>
        </p:nvSpPr>
        <p:spPr>
          <a:xfrm>
            <a:off x="1012825" y="4914900"/>
            <a:ext cx="73692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ith Image Grid">
  <p:cSld name="Title with Image Grid">
    <p:spTree>
      <p:nvGrpSpPr>
        <p:cNvPr id="1" name="Shape 1197"/>
        <p:cNvGrpSpPr/>
        <p:nvPr/>
      </p:nvGrpSpPr>
      <p:grpSpPr>
        <a:xfrm>
          <a:off x="0" y="0"/>
          <a:ext cx="0" cy="0"/>
          <a:chOff x="0" y="0"/>
          <a:chExt cx="0" cy="0"/>
        </a:xfrm>
      </p:grpSpPr>
      <p:sp>
        <p:nvSpPr>
          <p:cNvPr id="1198" name="Google Shape;1198;p120"/>
          <p:cNvSpPr/>
          <p:nvPr/>
        </p:nvSpPr>
        <p:spPr>
          <a:xfrm>
            <a:off x="13760658" y="0"/>
            <a:ext cx="4527600" cy="2928600"/>
          </a:xfrm>
          <a:prstGeom prst="rect">
            <a:avLst/>
          </a:pr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99" name="Google Shape;1199;p120"/>
          <p:cNvSpPr/>
          <p:nvPr/>
        </p:nvSpPr>
        <p:spPr>
          <a:xfrm>
            <a:off x="15463909" y="7796359"/>
            <a:ext cx="2824200" cy="2490600"/>
          </a:xfrm>
          <a:prstGeom prst="rect">
            <a:avLst/>
          </a:pr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0" name="Google Shape;1200;p120"/>
          <p:cNvSpPr/>
          <p:nvPr/>
        </p:nvSpPr>
        <p:spPr>
          <a:xfrm>
            <a:off x="15825859" y="7928933"/>
            <a:ext cx="2462141" cy="2358067"/>
          </a:xfrm>
          <a:custGeom>
            <a:avLst/>
            <a:gdLst/>
            <a:ahLst/>
            <a:cxnLst/>
            <a:rect l="l" t="t" r="r" b="b"/>
            <a:pathLst>
              <a:path w="2462141" h="2358067" extrusionOk="0">
                <a:moveTo>
                  <a:pt x="0" y="0"/>
                </a:moveTo>
                <a:lnTo>
                  <a:pt x="2462141" y="0"/>
                </a:lnTo>
                <a:lnTo>
                  <a:pt x="2462141" y="2358067"/>
                </a:lnTo>
                <a:lnTo>
                  <a:pt x="0" y="2358067"/>
                </a:lnTo>
                <a:lnTo>
                  <a:pt x="0" y="0"/>
                </a:lnTo>
                <a:close/>
              </a:path>
            </a:pathLst>
          </a:custGeom>
          <a:blipFill rotWithShape="1">
            <a:blip r:embed="rId2">
              <a:alphaModFix amt="30000"/>
            </a:blip>
            <a:stretch>
              <a:fillRect r="-194976" b="-137084"/>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01" name="Google Shape;1201;p120"/>
          <p:cNvSpPr txBox="1"/>
          <p:nvPr/>
        </p:nvSpPr>
        <p:spPr>
          <a:xfrm>
            <a:off x="14577805" y="1010963"/>
            <a:ext cx="2963400" cy="1002000"/>
          </a:xfrm>
          <a:prstGeom prst="rect">
            <a:avLst/>
          </a:prstGeom>
          <a:noFill/>
          <a:ln>
            <a:noFill/>
          </a:ln>
        </p:spPr>
        <p:txBody>
          <a:bodyPr spcFirstLastPara="1" wrap="square" lIns="0" tIns="0" rIns="0" bIns="0" anchor="t" anchorCtr="0">
            <a:spAutoFit/>
          </a:bodyPr>
          <a:lstStyle/>
          <a:p>
            <a:pPr marL="0" marR="0" lvl="0" indent="0" algn="ctr" rtl="0">
              <a:lnSpc>
                <a:spcPct val="117005"/>
              </a:lnSpc>
              <a:spcBef>
                <a:spcPts val="0"/>
              </a:spcBef>
              <a:spcAft>
                <a:spcPts val="0"/>
              </a:spcAft>
              <a:buNone/>
            </a:pPr>
            <a:r>
              <a:rPr lang="en-US" sz="3000" b="1" i="0">
                <a:solidFill>
                  <a:srgbClr val="F4FAFF"/>
                </a:solidFill>
                <a:latin typeface="Arial"/>
                <a:ea typeface="Arial"/>
                <a:cs typeface="Arial"/>
                <a:sym typeface="Arial"/>
              </a:rPr>
              <a:t>TEXT HERE UP TO TWO LINES</a:t>
            </a:r>
            <a:endParaRPr sz="1400"/>
          </a:p>
        </p:txBody>
      </p:sp>
      <p:sp>
        <p:nvSpPr>
          <p:cNvPr id="1202" name="Google Shape;1202;p120"/>
          <p:cNvSpPr/>
          <p:nvPr/>
        </p:nvSpPr>
        <p:spPr>
          <a:xfrm>
            <a:off x="8980111" y="2928704"/>
            <a:ext cx="3238200" cy="4867800"/>
          </a:xfrm>
          <a:prstGeom prst="rect">
            <a:avLst/>
          </a:prstGeom>
          <a:gradFill>
            <a:gsLst>
              <a:gs pos="0">
                <a:srgbClr val="FF6511"/>
              </a:gs>
              <a:gs pos="99000">
                <a:srgbClr val="FDAC10"/>
              </a:gs>
              <a:gs pos="100000">
                <a:srgbClr val="FDAC10"/>
              </a:gs>
            </a:gsLst>
            <a:lin ang="0" scaled="0"/>
          </a:gradFill>
          <a:ln w="25400" cap="flat" cmpd="sng">
            <a:solidFill>
              <a:schemeClr val="accent6"/>
            </a:solidFill>
            <a:prstDash val="solid"/>
            <a:round/>
            <a:headEnd type="none" w="sm" len="sm"/>
            <a:tailEnd type="none" w="sm" len="sm"/>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03" name="Google Shape;1203;p120"/>
          <p:cNvSpPr txBox="1"/>
          <p:nvPr/>
        </p:nvSpPr>
        <p:spPr>
          <a:xfrm>
            <a:off x="9367732" y="3276269"/>
            <a:ext cx="2233200" cy="4784100"/>
          </a:xfrm>
          <a:prstGeom prst="rect">
            <a:avLst/>
          </a:prstGeom>
          <a:noFill/>
          <a:ln>
            <a:noFill/>
          </a:ln>
        </p:spPr>
        <p:txBody>
          <a:bodyPr spcFirstLastPara="1" wrap="square" lIns="0" tIns="0" rIns="0" bIns="0" anchor="t" anchorCtr="0">
            <a:spAutoFit/>
          </a:bodyPr>
          <a:lstStyle/>
          <a:p>
            <a:pPr marL="0" marR="0" lvl="0" indent="0" algn="l" rtl="0">
              <a:lnSpc>
                <a:spcPct val="117000"/>
              </a:lnSpc>
              <a:spcBef>
                <a:spcPts val="0"/>
              </a:spcBef>
              <a:spcAft>
                <a:spcPts val="0"/>
              </a:spcAft>
              <a:buNone/>
            </a:pPr>
            <a:r>
              <a:rPr lang="en-US" sz="3000" b="1" i="0">
                <a:solidFill>
                  <a:srgbClr val="FFFFFF"/>
                </a:solidFill>
                <a:latin typeface="Arial"/>
                <a:ea typeface="Arial"/>
                <a:cs typeface="Arial"/>
                <a:sym typeface="Arial"/>
              </a:rPr>
              <a:t>CALL TO ACTION HERE AND TEXT ..... LOREM IPSUM DOLOR DE COMSE PER</a:t>
            </a:r>
            <a:endParaRPr sz="1400"/>
          </a:p>
        </p:txBody>
      </p:sp>
      <p:sp>
        <p:nvSpPr>
          <p:cNvPr id="1204" name="Google Shape;1204;p120"/>
          <p:cNvSpPr>
            <a:spLocks noGrp="1"/>
          </p:cNvSpPr>
          <p:nvPr>
            <p:ph type="pic" idx="2"/>
          </p:nvPr>
        </p:nvSpPr>
        <p:spPr>
          <a:xfrm>
            <a:off x="8980111" y="0"/>
            <a:ext cx="4780800" cy="2919600"/>
          </a:xfrm>
          <a:prstGeom prst="rect">
            <a:avLst/>
          </a:prstGeom>
          <a:noFill/>
          <a:ln>
            <a:noFill/>
          </a:ln>
        </p:spPr>
      </p:sp>
      <p:sp>
        <p:nvSpPr>
          <p:cNvPr id="1205" name="Google Shape;1205;p120"/>
          <p:cNvSpPr>
            <a:spLocks noGrp="1"/>
          </p:cNvSpPr>
          <p:nvPr>
            <p:ph type="pic" idx="3"/>
          </p:nvPr>
        </p:nvSpPr>
        <p:spPr>
          <a:xfrm>
            <a:off x="8980111" y="7805883"/>
            <a:ext cx="6484200" cy="2481000"/>
          </a:xfrm>
          <a:prstGeom prst="rect">
            <a:avLst/>
          </a:prstGeom>
          <a:noFill/>
          <a:ln>
            <a:noFill/>
          </a:ln>
        </p:spPr>
      </p:sp>
      <p:sp>
        <p:nvSpPr>
          <p:cNvPr id="1206" name="Google Shape;1206;p120"/>
          <p:cNvSpPr>
            <a:spLocks noGrp="1"/>
          </p:cNvSpPr>
          <p:nvPr>
            <p:ph type="pic" idx="4"/>
          </p:nvPr>
        </p:nvSpPr>
        <p:spPr>
          <a:xfrm>
            <a:off x="12218421" y="2928703"/>
            <a:ext cx="6069600" cy="4877400"/>
          </a:xfrm>
          <a:prstGeom prst="rect">
            <a:avLst/>
          </a:prstGeom>
          <a:noFill/>
          <a:ln>
            <a:noFill/>
          </a:ln>
        </p:spPr>
      </p:sp>
      <p:grpSp>
        <p:nvGrpSpPr>
          <p:cNvPr id="1207" name="Google Shape;1207;p120"/>
          <p:cNvGrpSpPr/>
          <p:nvPr/>
        </p:nvGrpSpPr>
        <p:grpSpPr>
          <a:xfrm>
            <a:off x="7623316" y="-253157"/>
            <a:ext cx="1356796" cy="10540157"/>
            <a:chOff x="0" y="-337542"/>
            <a:chExt cx="1809062" cy="14053543"/>
          </a:xfrm>
        </p:grpSpPr>
        <p:sp>
          <p:nvSpPr>
            <p:cNvPr id="1208" name="Google Shape;1208;p120"/>
            <p:cNvSpPr/>
            <p:nvPr/>
          </p:nvSpPr>
          <p:spPr>
            <a:xfrm rot="-5400000">
              <a:off x="-5989984" y="5989984"/>
              <a:ext cx="13716000" cy="1736033"/>
            </a:xfrm>
            <a:custGeom>
              <a:avLst/>
              <a:gdLst/>
              <a:ahLst/>
              <a:cxnLst/>
              <a:rect l="l" t="t" r="r" b="b"/>
              <a:pathLst>
                <a:path w="13716000" h="1736033" extrusionOk="0">
                  <a:moveTo>
                    <a:pt x="0" y="0"/>
                  </a:moveTo>
                  <a:lnTo>
                    <a:pt x="13716000" y="0"/>
                  </a:lnTo>
                  <a:lnTo>
                    <a:pt x="13716000" y="1736032"/>
                  </a:lnTo>
                  <a:lnTo>
                    <a:pt x="0" y="1736032"/>
                  </a:lnTo>
                  <a:lnTo>
                    <a:pt x="0" y="0"/>
                  </a:lnTo>
                  <a:close/>
                </a:path>
              </a:pathLst>
            </a:custGeom>
            <a:blipFill rotWithShape="1">
              <a:blip r:embed="rId3">
                <a:alphaModFix/>
              </a:blip>
              <a:stretch>
                <a:fillRect l="-19209" r="-19209" b="-571185"/>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209" name="Google Shape;1209;p120"/>
            <p:cNvGrpSpPr/>
            <p:nvPr/>
          </p:nvGrpSpPr>
          <p:grpSpPr>
            <a:xfrm>
              <a:off x="1663005" y="-337542"/>
              <a:ext cx="146056" cy="14053541"/>
              <a:chOff x="0" y="-66675"/>
              <a:chExt cx="28850" cy="2776008"/>
            </a:xfrm>
          </p:grpSpPr>
          <p:sp>
            <p:nvSpPr>
              <p:cNvPr id="1210" name="Google Shape;1210;p120"/>
              <p:cNvSpPr/>
              <p:nvPr/>
            </p:nvSpPr>
            <p:spPr>
              <a:xfrm>
                <a:off x="0" y="0"/>
                <a:ext cx="28850" cy="2709333"/>
              </a:xfrm>
              <a:custGeom>
                <a:avLst/>
                <a:gdLst/>
                <a:ahLst/>
                <a:cxnLst/>
                <a:rect l="l" t="t" r="r" b="b"/>
                <a:pathLst>
                  <a:path w="28850" h="2709333" extrusionOk="0">
                    <a:moveTo>
                      <a:pt x="0" y="0"/>
                    </a:moveTo>
                    <a:lnTo>
                      <a:pt x="28850" y="0"/>
                    </a:lnTo>
                    <a:lnTo>
                      <a:pt x="28850" y="2709333"/>
                    </a:lnTo>
                    <a:lnTo>
                      <a:pt x="0" y="2709333"/>
                    </a:lnTo>
                    <a:close/>
                  </a:path>
                </a:pathLst>
              </a:custGeom>
              <a:solidFill>
                <a:srgbClr val="EFF3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1" name="Google Shape;1211;p120"/>
              <p:cNvSpPr txBox="1"/>
              <p:nvPr/>
            </p:nvSpPr>
            <p:spPr>
              <a:xfrm>
                <a:off x="0" y="-66675"/>
                <a:ext cx="28800" cy="27759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a:solidFill>
                    <a:schemeClr val="dk1"/>
                  </a:solidFill>
                  <a:latin typeface="Arial"/>
                  <a:ea typeface="Arial"/>
                  <a:cs typeface="Arial"/>
                  <a:sym typeface="Arial"/>
                </a:endParaRPr>
              </a:p>
            </p:txBody>
          </p:sp>
        </p:grpSp>
      </p:grpSp>
      <p:sp>
        <p:nvSpPr>
          <p:cNvPr id="1212" name="Google Shape;1212;p120"/>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13" name="Google Shape;1213;p120"/>
          <p:cNvSpPr txBox="1">
            <a:spLocks noGrp="1"/>
          </p:cNvSpPr>
          <p:nvPr>
            <p:ph type="title"/>
          </p:nvPr>
        </p:nvSpPr>
        <p:spPr>
          <a:xfrm>
            <a:off x="1012558" y="2757958"/>
            <a:ext cx="78582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14" name="Google Shape;1214;p120"/>
          <p:cNvSpPr txBox="1">
            <a:spLocks noGrp="1"/>
          </p:cNvSpPr>
          <p:nvPr>
            <p:ph type="body" idx="1"/>
          </p:nvPr>
        </p:nvSpPr>
        <p:spPr>
          <a:xfrm>
            <a:off x="1012825" y="4914900"/>
            <a:ext cx="73692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with Image Grid">
  <p:cSld name="1_Title with Image Grid">
    <p:spTree>
      <p:nvGrpSpPr>
        <p:cNvPr id="1" name="Shape 1215"/>
        <p:cNvGrpSpPr/>
        <p:nvPr/>
      </p:nvGrpSpPr>
      <p:grpSpPr>
        <a:xfrm>
          <a:off x="0" y="0"/>
          <a:ext cx="0" cy="0"/>
          <a:chOff x="0" y="0"/>
          <a:chExt cx="0" cy="0"/>
        </a:xfrm>
      </p:grpSpPr>
      <p:sp>
        <p:nvSpPr>
          <p:cNvPr id="1216" name="Google Shape;1216;p121"/>
          <p:cNvSpPr/>
          <p:nvPr/>
        </p:nvSpPr>
        <p:spPr>
          <a:xfrm>
            <a:off x="13760658" y="0"/>
            <a:ext cx="4527600" cy="2928600"/>
          </a:xfrm>
          <a:prstGeom prst="rect">
            <a:avLst/>
          </a:pr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7" name="Google Shape;1217;p121"/>
          <p:cNvSpPr/>
          <p:nvPr/>
        </p:nvSpPr>
        <p:spPr>
          <a:xfrm>
            <a:off x="15463909" y="7796359"/>
            <a:ext cx="2824200" cy="2490600"/>
          </a:xfrm>
          <a:prstGeom prst="rect">
            <a:avLst/>
          </a:pr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8" name="Google Shape;1218;p121"/>
          <p:cNvSpPr/>
          <p:nvPr/>
        </p:nvSpPr>
        <p:spPr>
          <a:xfrm>
            <a:off x="15825859" y="7928933"/>
            <a:ext cx="2462141" cy="2358067"/>
          </a:xfrm>
          <a:custGeom>
            <a:avLst/>
            <a:gdLst/>
            <a:ahLst/>
            <a:cxnLst/>
            <a:rect l="l" t="t" r="r" b="b"/>
            <a:pathLst>
              <a:path w="2462141" h="2358067" extrusionOk="0">
                <a:moveTo>
                  <a:pt x="0" y="0"/>
                </a:moveTo>
                <a:lnTo>
                  <a:pt x="2462141" y="0"/>
                </a:lnTo>
                <a:lnTo>
                  <a:pt x="2462141" y="2358067"/>
                </a:lnTo>
                <a:lnTo>
                  <a:pt x="0" y="2358067"/>
                </a:lnTo>
                <a:lnTo>
                  <a:pt x="0" y="0"/>
                </a:lnTo>
                <a:close/>
              </a:path>
            </a:pathLst>
          </a:custGeom>
          <a:blipFill rotWithShape="1">
            <a:blip r:embed="rId2">
              <a:alphaModFix amt="30000"/>
            </a:blip>
            <a:stretch>
              <a:fillRect r="-194976" b="-137084"/>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19" name="Google Shape;1219;p121"/>
          <p:cNvSpPr/>
          <p:nvPr/>
        </p:nvSpPr>
        <p:spPr>
          <a:xfrm>
            <a:off x="8980111" y="2928704"/>
            <a:ext cx="3238200" cy="4867800"/>
          </a:xfrm>
          <a:prstGeom prst="rect">
            <a:avLst/>
          </a:prstGeom>
          <a:gradFill>
            <a:gsLst>
              <a:gs pos="0">
                <a:srgbClr val="FF6511"/>
              </a:gs>
              <a:gs pos="99000">
                <a:srgbClr val="FDAC10"/>
              </a:gs>
              <a:gs pos="100000">
                <a:srgbClr val="FDAC10"/>
              </a:gs>
            </a:gsLst>
            <a:lin ang="0" scaled="0"/>
          </a:gradFill>
          <a:ln w="25400" cap="flat" cmpd="sng">
            <a:solidFill>
              <a:schemeClr val="accent6"/>
            </a:solidFill>
            <a:prstDash val="solid"/>
            <a:round/>
            <a:headEnd type="none" w="sm" len="sm"/>
            <a:tailEnd type="none" w="sm" len="sm"/>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20" name="Google Shape;1220;p121"/>
          <p:cNvSpPr>
            <a:spLocks noGrp="1"/>
          </p:cNvSpPr>
          <p:nvPr>
            <p:ph type="pic" idx="2"/>
          </p:nvPr>
        </p:nvSpPr>
        <p:spPr>
          <a:xfrm>
            <a:off x="8980111" y="0"/>
            <a:ext cx="4780800" cy="2919600"/>
          </a:xfrm>
          <a:prstGeom prst="rect">
            <a:avLst/>
          </a:prstGeom>
          <a:noFill/>
          <a:ln>
            <a:noFill/>
          </a:ln>
        </p:spPr>
      </p:sp>
      <p:sp>
        <p:nvSpPr>
          <p:cNvPr id="1221" name="Google Shape;1221;p121"/>
          <p:cNvSpPr>
            <a:spLocks noGrp="1"/>
          </p:cNvSpPr>
          <p:nvPr>
            <p:ph type="pic" idx="3"/>
          </p:nvPr>
        </p:nvSpPr>
        <p:spPr>
          <a:xfrm>
            <a:off x="8980111" y="7805883"/>
            <a:ext cx="6484200" cy="2481000"/>
          </a:xfrm>
          <a:prstGeom prst="rect">
            <a:avLst/>
          </a:prstGeom>
          <a:noFill/>
          <a:ln>
            <a:noFill/>
          </a:ln>
        </p:spPr>
      </p:sp>
      <p:sp>
        <p:nvSpPr>
          <p:cNvPr id="1222" name="Google Shape;1222;p121"/>
          <p:cNvSpPr>
            <a:spLocks noGrp="1"/>
          </p:cNvSpPr>
          <p:nvPr>
            <p:ph type="pic" idx="4"/>
          </p:nvPr>
        </p:nvSpPr>
        <p:spPr>
          <a:xfrm>
            <a:off x="12218421" y="2928703"/>
            <a:ext cx="6069600" cy="4877400"/>
          </a:xfrm>
          <a:prstGeom prst="rect">
            <a:avLst/>
          </a:prstGeom>
          <a:noFill/>
          <a:ln>
            <a:noFill/>
          </a:ln>
        </p:spPr>
      </p:sp>
      <p:grpSp>
        <p:nvGrpSpPr>
          <p:cNvPr id="1223" name="Google Shape;1223;p121"/>
          <p:cNvGrpSpPr/>
          <p:nvPr/>
        </p:nvGrpSpPr>
        <p:grpSpPr>
          <a:xfrm>
            <a:off x="7623316" y="-253157"/>
            <a:ext cx="1356796" cy="10540157"/>
            <a:chOff x="0" y="-337542"/>
            <a:chExt cx="1809062" cy="14053543"/>
          </a:xfrm>
        </p:grpSpPr>
        <p:sp>
          <p:nvSpPr>
            <p:cNvPr id="1224" name="Google Shape;1224;p121"/>
            <p:cNvSpPr/>
            <p:nvPr/>
          </p:nvSpPr>
          <p:spPr>
            <a:xfrm rot="-5400000">
              <a:off x="-5989984" y="5989984"/>
              <a:ext cx="13716000" cy="1736033"/>
            </a:xfrm>
            <a:custGeom>
              <a:avLst/>
              <a:gdLst/>
              <a:ahLst/>
              <a:cxnLst/>
              <a:rect l="l" t="t" r="r" b="b"/>
              <a:pathLst>
                <a:path w="13716000" h="1736033" extrusionOk="0">
                  <a:moveTo>
                    <a:pt x="0" y="0"/>
                  </a:moveTo>
                  <a:lnTo>
                    <a:pt x="13716000" y="0"/>
                  </a:lnTo>
                  <a:lnTo>
                    <a:pt x="13716000" y="1736032"/>
                  </a:lnTo>
                  <a:lnTo>
                    <a:pt x="0" y="1736032"/>
                  </a:lnTo>
                  <a:lnTo>
                    <a:pt x="0" y="0"/>
                  </a:lnTo>
                  <a:close/>
                </a:path>
              </a:pathLst>
            </a:custGeom>
            <a:blipFill rotWithShape="1">
              <a:blip r:embed="rId3">
                <a:alphaModFix/>
              </a:blip>
              <a:stretch>
                <a:fillRect l="-19209" r="-19209" b="-571185"/>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225" name="Google Shape;1225;p121"/>
            <p:cNvGrpSpPr/>
            <p:nvPr/>
          </p:nvGrpSpPr>
          <p:grpSpPr>
            <a:xfrm>
              <a:off x="1663005" y="-337542"/>
              <a:ext cx="146056" cy="14053541"/>
              <a:chOff x="0" y="-66675"/>
              <a:chExt cx="28850" cy="2776008"/>
            </a:xfrm>
          </p:grpSpPr>
          <p:sp>
            <p:nvSpPr>
              <p:cNvPr id="1226" name="Google Shape;1226;p121"/>
              <p:cNvSpPr/>
              <p:nvPr/>
            </p:nvSpPr>
            <p:spPr>
              <a:xfrm>
                <a:off x="0" y="0"/>
                <a:ext cx="28850" cy="2709333"/>
              </a:xfrm>
              <a:custGeom>
                <a:avLst/>
                <a:gdLst/>
                <a:ahLst/>
                <a:cxnLst/>
                <a:rect l="l" t="t" r="r" b="b"/>
                <a:pathLst>
                  <a:path w="28850" h="2709333" extrusionOk="0">
                    <a:moveTo>
                      <a:pt x="0" y="0"/>
                    </a:moveTo>
                    <a:lnTo>
                      <a:pt x="28850" y="0"/>
                    </a:lnTo>
                    <a:lnTo>
                      <a:pt x="28850" y="2709333"/>
                    </a:lnTo>
                    <a:lnTo>
                      <a:pt x="0" y="2709333"/>
                    </a:lnTo>
                    <a:close/>
                  </a:path>
                </a:pathLst>
              </a:custGeom>
              <a:solidFill>
                <a:srgbClr val="EFF3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27" name="Google Shape;1227;p121"/>
              <p:cNvSpPr txBox="1"/>
              <p:nvPr/>
            </p:nvSpPr>
            <p:spPr>
              <a:xfrm>
                <a:off x="0" y="-66675"/>
                <a:ext cx="28800" cy="27759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a:solidFill>
                    <a:schemeClr val="dk1"/>
                  </a:solidFill>
                  <a:latin typeface="Arial"/>
                  <a:ea typeface="Arial"/>
                  <a:cs typeface="Arial"/>
                  <a:sym typeface="Arial"/>
                </a:endParaRPr>
              </a:p>
            </p:txBody>
          </p:sp>
        </p:grpSp>
      </p:grpSp>
      <p:sp>
        <p:nvSpPr>
          <p:cNvPr id="1228" name="Google Shape;1228;p121"/>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29" name="Google Shape;1229;p121"/>
          <p:cNvSpPr txBox="1">
            <a:spLocks noGrp="1"/>
          </p:cNvSpPr>
          <p:nvPr>
            <p:ph type="title"/>
          </p:nvPr>
        </p:nvSpPr>
        <p:spPr>
          <a:xfrm>
            <a:off x="1012558" y="2757958"/>
            <a:ext cx="78582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30" name="Google Shape;1230;p121"/>
          <p:cNvSpPr txBox="1">
            <a:spLocks noGrp="1"/>
          </p:cNvSpPr>
          <p:nvPr>
            <p:ph type="body" idx="1"/>
          </p:nvPr>
        </p:nvSpPr>
        <p:spPr>
          <a:xfrm>
            <a:off x="1012825" y="4914900"/>
            <a:ext cx="73692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 the Agenda">
  <p:cSld name="On the Agenda">
    <p:spTree>
      <p:nvGrpSpPr>
        <p:cNvPr id="1" name="Shape 1231"/>
        <p:cNvGrpSpPr/>
        <p:nvPr/>
      </p:nvGrpSpPr>
      <p:grpSpPr>
        <a:xfrm>
          <a:off x="0" y="0"/>
          <a:ext cx="0" cy="0"/>
          <a:chOff x="0" y="0"/>
          <a:chExt cx="0" cy="0"/>
        </a:xfrm>
      </p:grpSpPr>
      <p:graphicFrame>
        <p:nvGraphicFramePr>
          <p:cNvPr id="1232" name="Google Shape;1232;p122"/>
          <p:cNvGraphicFramePr/>
          <p:nvPr/>
        </p:nvGraphicFramePr>
        <p:xfrm>
          <a:off x="988824" y="3390900"/>
          <a:ext cx="3000000" cy="3000000"/>
        </p:xfrm>
        <a:graphic>
          <a:graphicData uri="http://schemas.openxmlformats.org/drawingml/2006/table">
            <a:tbl>
              <a:tblPr>
                <a:noFill/>
                <a:tableStyleId>{216BD126-33F2-4A3F-B97E-13B4025F3A01}</a:tableStyleId>
              </a:tblPr>
              <a:tblGrid>
                <a:gridCol w="7277100">
                  <a:extLst>
                    <a:ext uri="{9D8B030D-6E8A-4147-A177-3AD203B41FA5}">
                      <a16:colId xmlns:a16="http://schemas.microsoft.com/office/drawing/2014/main" val="20000"/>
                    </a:ext>
                  </a:extLst>
                </a:gridCol>
              </a:tblGrid>
              <a:tr h="1000150">
                <a:tc>
                  <a:txBody>
                    <a:bodyPr/>
                    <a:lstStyle/>
                    <a:p>
                      <a:pPr marL="685800" marR="0" lvl="1" indent="-330200" algn="l" rtl="0">
                        <a:lnSpc>
                          <a:spcPct val="141000"/>
                        </a:lnSpc>
                        <a:spcBef>
                          <a:spcPts val="0"/>
                        </a:spcBef>
                        <a:spcAft>
                          <a:spcPts val="0"/>
                        </a:spcAft>
                        <a:buClr>
                          <a:srgbClr val="555555"/>
                        </a:buClr>
                        <a:buSzPts val="3200"/>
                        <a:buFont typeface="Arial"/>
                        <a:buChar char="•"/>
                      </a:pPr>
                      <a:r>
                        <a:rPr lang="en-US" sz="3200" b="1" u="none" strike="noStrike" cap="none">
                          <a:solidFill>
                            <a:srgbClr val="555555"/>
                          </a:solidFill>
                          <a:latin typeface="Arial"/>
                          <a:ea typeface="Arial"/>
                          <a:cs typeface="Arial"/>
                          <a:sym typeface="Arial"/>
                        </a:rPr>
                        <a:t>Item One</a:t>
                      </a:r>
                      <a:endParaRPr sz="1200" b="1" u="none" strike="noStrike" cap="none">
                        <a:latin typeface="Arial"/>
                        <a:ea typeface="Arial"/>
                        <a:cs typeface="Arial"/>
                        <a:sym typeface="Arial"/>
                      </a:endParaRPr>
                    </a:p>
                  </a:txBody>
                  <a:tcPr marL="190500" marR="190500" marT="190500" marB="1905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00150">
                <a:tc>
                  <a:txBody>
                    <a:bodyPr/>
                    <a:lstStyle/>
                    <a:p>
                      <a:pPr marL="685800" marR="0" lvl="1" indent="-330200" algn="l" rtl="0">
                        <a:lnSpc>
                          <a:spcPct val="141000"/>
                        </a:lnSpc>
                        <a:spcBef>
                          <a:spcPts val="0"/>
                        </a:spcBef>
                        <a:spcAft>
                          <a:spcPts val="0"/>
                        </a:spcAft>
                        <a:buClr>
                          <a:srgbClr val="555555"/>
                        </a:buClr>
                        <a:buSzPts val="3200"/>
                        <a:buFont typeface="Arial"/>
                        <a:buChar char="•"/>
                      </a:pPr>
                      <a:r>
                        <a:rPr lang="en-US" sz="3200" b="1" u="none" strike="noStrike" cap="none">
                          <a:solidFill>
                            <a:srgbClr val="555555"/>
                          </a:solidFill>
                          <a:latin typeface="Arial"/>
                          <a:ea typeface="Arial"/>
                          <a:cs typeface="Arial"/>
                          <a:sym typeface="Arial"/>
                        </a:rPr>
                        <a:t>Item Two</a:t>
                      </a:r>
                      <a:endParaRPr sz="1200" b="1" u="none" strike="noStrike" cap="none">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19200">
                <a:tc>
                  <a:txBody>
                    <a:bodyPr/>
                    <a:lstStyle/>
                    <a:p>
                      <a:pPr marL="685800" marR="0" lvl="1" indent="-330200" algn="l" rtl="0">
                        <a:lnSpc>
                          <a:spcPct val="141000"/>
                        </a:lnSpc>
                        <a:spcBef>
                          <a:spcPts val="0"/>
                        </a:spcBef>
                        <a:spcAft>
                          <a:spcPts val="0"/>
                        </a:spcAft>
                        <a:buClr>
                          <a:srgbClr val="555555"/>
                        </a:buClr>
                        <a:buSzPts val="3200"/>
                        <a:buFont typeface="Arial"/>
                        <a:buChar char="•"/>
                      </a:pPr>
                      <a:r>
                        <a:rPr lang="en-US" sz="3200" b="1" u="none" strike="noStrike" cap="none">
                          <a:solidFill>
                            <a:srgbClr val="555555"/>
                          </a:solidFill>
                          <a:latin typeface="Arial"/>
                          <a:ea typeface="Arial"/>
                          <a:cs typeface="Arial"/>
                          <a:sym typeface="Arial"/>
                        </a:rPr>
                        <a:t>Item Three</a:t>
                      </a:r>
                      <a:endParaRPr sz="1200" b="1" u="none" strike="noStrike" cap="none">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19200">
                <a:tc>
                  <a:txBody>
                    <a:bodyPr/>
                    <a:lstStyle/>
                    <a:p>
                      <a:pPr marL="685800" marR="0" lvl="1" indent="-330200" algn="l" rtl="0">
                        <a:lnSpc>
                          <a:spcPct val="141000"/>
                        </a:lnSpc>
                        <a:spcBef>
                          <a:spcPts val="0"/>
                        </a:spcBef>
                        <a:spcAft>
                          <a:spcPts val="0"/>
                        </a:spcAft>
                        <a:buClr>
                          <a:srgbClr val="555555"/>
                        </a:buClr>
                        <a:buSzPts val="3200"/>
                        <a:buFont typeface="Arial"/>
                        <a:buChar char="•"/>
                      </a:pPr>
                      <a:r>
                        <a:rPr lang="en-US" sz="3200" b="1" u="none" strike="noStrike" cap="none">
                          <a:solidFill>
                            <a:srgbClr val="555555"/>
                          </a:solidFill>
                          <a:latin typeface="Arial"/>
                          <a:ea typeface="Arial"/>
                          <a:cs typeface="Arial"/>
                          <a:sym typeface="Arial"/>
                        </a:rPr>
                        <a:t>Item Four</a:t>
                      </a:r>
                      <a:endParaRPr sz="1200" b="1" u="none" strike="noStrike" cap="none">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019200">
                <a:tc>
                  <a:txBody>
                    <a:bodyPr/>
                    <a:lstStyle/>
                    <a:p>
                      <a:pPr marL="685800" marR="0" lvl="1" indent="-330200" algn="l" rtl="0">
                        <a:lnSpc>
                          <a:spcPct val="141000"/>
                        </a:lnSpc>
                        <a:spcBef>
                          <a:spcPts val="0"/>
                        </a:spcBef>
                        <a:spcAft>
                          <a:spcPts val="0"/>
                        </a:spcAft>
                        <a:buClr>
                          <a:srgbClr val="555555"/>
                        </a:buClr>
                        <a:buSzPts val="3200"/>
                        <a:buFont typeface="Arial"/>
                        <a:buChar char="•"/>
                      </a:pPr>
                      <a:r>
                        <a:rPr lang="en-US" sz="3200" b="1" u="none" strike="noStrike" cap="none">
                          <a:solidFill>
                            <a:srgbClr val="555555"/>
                          </a:solidFill>
                          <a:latin typeface="Arial"/>
                          <a:ea typeface="Arial"/>
                          <a:cs typeface="Arial"/>
                          <a:sym typeface="Arial"/>
                        </a:rPr>
                        <a:t>Item Five</a:t>
                      </a:r>
                      <a:endParaRPr sz="1200" b="1" u="none" strike="noStrike" cap="none">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33" name="Google Shape;1233;p122"/>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34" name="Google Shape;1234;p122"/>
          <p:cNvSpPr/>
          <p:nvPr/>
        </p:nvSpPr>
        <p:spPr>
          <a:xfrm>
            <a:off x="7620000" y="0"/>
            <a:ext cx="10668000" cy="10287000"/>
          </a:xfrm>
          <a:custGeom>
            <a:avLst/>
            <a:gdLst/>
            <a:ahLst/>
            <a:cxnLst/>
            <a:rect l="l" t="t" r="r" b="b"/>
            <a:pathLst>
              <a:path w="10668000" h="10287000" extrusionOk="0">
                <a:moveTo>
                  <a:pt x="0" y="0"/>
                </a:moveTo>
                <a:lnTo>
                  <a:pt x="10668000" y="0"/>
                </a:lnTo>
                <a:lnTo>
                  <a:pt x="10668000" y="10287000"/>
                </a:lnTo>
                <a:lnTo>
                  <a:pt x="0" y="10287000"/>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35" name="Google Shape;1235;p122"/>
          <p:cNvSpPr>
            <a:spLocks noGrp="1"/>
          </p:cNvSpPr>
          <p:nvPr>
            <p:ph type="pic" idx="2"/>
          </p:nvPr>
        </p:nvSpPr>
        <p:spPr>
          <a:xfrm>
            <a:off x="8991600" y="0"/>
            <a:ext cx="9296400" cy="10287000"/>
          </a:xfrm>
          <a:prstGeom prst="rect">
            <a:avLst/>
          </a:prstGeom>
          <a:noFill/>
          <a:ln>
            <a:noFill/>
          </a:ln>
        </p:spPr>
      </p:sp>
      <p:sp>
        <p:nvSpPr>
          <p:cNvPr id="1236" name="Google Shape;1236;p122"/>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37" name="Google Shape;1237;p122"/>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On the Agenda">
  <p:cSld name="1_On the Agenda">
    <p:spTree>
      <p:nvGrpSpPr>
        <p:cNvPr id="1" name="Shape 1238"/>
        <p:cNvGrpSpPr/>
        <p:nvPr/>
      </p:nvGrpSpPr>
      <p:grpSpPr>
        <a:xfrm>
          <a:off x="0" y="0"/>
          <a:ext cx="0" cy="0"/>
          <a:chOff x="0" y="0"/>
          <a:chExt cx="0" cy="0"/>
        </a:xfrm>
      </p:grpSpPr>
      <p:sp>
        <p:nvSpPr>
          <p:cNvPr id="1239" name="Google Shape;1239;p123"/>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40" name="Google Shape;1240;p123"/>
          <p:cNvSpPr/>
          <p:nvPr/>
        </p:nvSpPr>
        <p:spPr>
          <a:xfrm>
            <a:off x="7620000" y="0"/>
            <a:ext cx="10668000" cy="10287000"/>
          </a:xfrm>
          <a:custGeom>
            <a:avLst/>
            <a:gdLst/>
            <a:ahLst/>
            <a:cxnLst/>
            <a:rect l="l" t="t" r="r" b="b"/>
            <a:pathLst>
              <a:path w="10668000" h="10287000" extrusionOk="0">
                <a:moveTo>
                  <a:pt x="0" y="0"/>
                </a:moveTo>
                <a:lnTo>
                  <a:pt x="10668000" y="0"/>
                </a:lnTo>
                <a:lnTo>
                  <a:pt x="10668000" y="10287000"/>
                </a:lnTo>
                <a:lnTo>
                  <a:pt x="0" y="10287000"/>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41" name="Google Shape;1241;p123"/>
          <p:cNvSpPr>
            <a:spLocks noGrp="1"/>
          </p:cNvSpPr>
          <p:nvPr>
            <p:ph type="pic" idx="2"/>
          </p:nvPr>
        </p:nvSpPr>
        <p:spPr>
          <a:xfrm>
            <a:off x="8991600" y="0"/>
            <a:ext cx="9296400" cy="10287000"/>
          </a:xfrm>
          <a:prstGeom prst="rect">
            <a:avLst/>
          </a:prstGeom>
          <a:noFill/>
          <a:ln>
            <a:noFill/>
          </a:ln>
        </p:spPr>
      </p:sp>
      <p:sp>
        <p:nvSpPr>
          <p:cNvPr id="1242" name="Google Shape;1242;p123"/>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43" name="Google Shape;1243;p123"/>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se Study">
  <p:cSld name="Case Study">
    <p:spTree>
      <p:nvGrpSpPr>
        <p:cNvPr id="1" name="Shape 1244"/>
        <p:cNvGrpSpPr/>
        <p:nvPr/>
      </p:nvGrpSpPr>
      <p:grpSpPr>
        <a:xfrm>
          <a:off x="0" y="0"/>
          <a:ext cx="0" cy="0"/>
          <a:chOff x="0" y="0"/>
          <a:chExt cx="0" cy="0"/>
        </a:xfrm>
      </p:grpSpPr>
      <p:sp>
        <p:nvSpPr>
          <p:cNvPr id="1245" name="Google Shape;1245;p124"/>
          <p:cNvSpPr/>
          <p:nvPr/>
        </p:nvSpPr>
        <p:spPr>
          <a:xfrm>
            <a:off x="0" y="0"/>
            <a:ext cx="8839200" cy="10287000"/>
          </a:xfrm>
          <a:prstGeom prst="rect">
            <a:avLst/>
          </a:prstGeom>
          <a:solidFill>
            <a:srgbClr val="478BF8"/>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r>
              <a:rPr lang="en-US" sz="1800">
                <a:latin typeface="Arial"/>
                <a:ea typeface="Arial"/>
                <a:cs typeface="Arial"/>
                <a:sym typeface="Arial"/>
              </a:rPr>
              <a:t>v</a:t>
            </a:r>
            <a:endParaRPr sz="1400"/>
          </a:p>
        </p:txBody>
      </p:sp>
      <p:sp>
        <p:nvSpPr>
          <p:cNvPr id="1246" name="Google Shape;1246;p124"/>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FFFFFF"/>
                </a:solidFill>
                <a:latin typeface="Arial"/>
                <a:ea typeface="Arial"/>
                <a:cs typeface="Arial"/>
                <a:sym typeface="Arial"/>
              </a:rPr>
              <a:t>People. Driven. Performance.</a:t>
            </a:r>
            <a:endParaRPr sz="1400"/>
          </a:p>
        </p:txBody>
      </p:sp>
      <p:sp>
        <p:nvSpPr>
          <p:cNvPr id="1247" name="Google Shape;1247;p124"/>
          <p:cNvSpPr txBox="1"/>
          <p:nvPr/>
        </p:nvSpPr>
        <p:spPr>
          <a:xfrm>
            <a:off x="10920781" y="4351464"/>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Solution Offered</a:t>
            </a:r>
            <a:endParaRPr sz="1400"/>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sp>
        <p:nvSpPr>
          <p:cNvPr id="1248" name="Google Shape;1248;p124"/>
          <p:cNvSpPr txBox="1"/>
          <p:nvPr/>
        </p:nvSpPr>
        <p:spPr>
          <a:xfrm>
            <a:off x="10920780" y="1512517"/>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Challenge</a:t>
            </a:r>
            <a:endParaRPr sz="1400"/>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sp>
        <p:nvSpPr>
          <p:cNvPr id="1249" name="Google Shape;1249;p124"/>
          <p:cNvSpPr txBox="1"/>
          <p:nvPr/>
        </p:nvSpPr>
        <p:spPr>
          <a:xfrm>
            <a:off x="10920780" y="7187648"/>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Business Impact</a:t>
            </a:r>
            <a:endParaRPr sz="1400"/>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graphicFrame>
        <p:nvGraphicFramePr>
          <p:cNvPr id="1250" name="Google Shape;1250;p124"/>
          <p:cNvGraphicFramePr/>
          <p:nvPr/>
        </p:nvGraphicFramePr>
        <p:xfrm>
          <a:off x="988824" y="2830067"/>
          <a:ext cx="3000000" cy="3000000"/>
        </p:xfrm>
        <a:graphic>
          <a:graphicData uri="http://schemas.openxmlformats.org/drawingml/2006/table">
            <a:tbl>
              <a:tblPr>
                <a:noFill/>
                <a:tableStyleId>{216BD126-33F2-4A3F-B97E-13B4025F3A01}</a:tableStyleId>
              </a:tblPr>
              <a:tblGrid>
                <a:gridCol w="7272150">
                  <a:extLst>
                    <a:ext uri="{9D8B030D-6E8A-4147-A177-3AD203B41FA5}">
                      <a16:colId xmlns:a16="http://schemas.microsoft.com/office/drawing/2014/main" val="20000"/>
                    </a:ext>
                  </a:extLst>
                </a:gridCol>
              </a:tblGrid>
              <a:tr h="1019200">
                <a:tc>
                  <a:txBody>
                    <a:bodyPr/>
                    <a:lstStyle/>
                    <a:p>
                      <a:pPr marL="0" marR="0" lvl="0" indent="0" algn="l" rtl="0">
                        <a:lnSpc>
                          <a:spcPct val="141000"/>
                        </a:lnSpc>
                        <a:spcBef>
                          <a:spcPts val="0"/>
                        </a:spcBef>
                        <a:spcAft>
                          <a:spcPts val="0"/>
                        </a:spcAft>
                        <a:buNone/>
                      </a:pPr>
                      <a:r>
                        <a:rPr lang="en-US" sz="3200" b="1" i="0" u="none" strike="noStrike" cap="none">
                          <a:solidFill>
                            <a:srgbClr val="FFFFFF"/>
                          </a:solidFill>
                          <a:latin typeface="Arial"/>
                          <a:ea typeface="Arial"/>
                          <a:cs typeface="Arial"/>
                          <a:sym typeface="Arial"/>
                        </a:rPr>
                        <a:t>About Client</a:t>
                      </a:r>
                      <a:endParaRPr sz="1200" b="1" i="0" u="none" strike="noStrike" cap="none">
                        <a:latin typeface="Arial"/>
                        <a:ea typeface="Arial"/>
                        <a:cs typeface="Arial"/>
                        <a:sym typeface="Arial"/>
                      </a:endParaRPr>
                    </a:p>
                  </a:txBody>
                  <a:tcPr marL="190500" marR="190500" marT="190500" marB="1905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943000">
                <a:tc>
                  <a:txBody>
                    <a:bodyPr/>
                    <a:lstStyle/>
                    <a:p>
                      <a:pPr marL="0" marR="0" lvl="0" indent="0" algn="l" rtl="0">
                        <a:lnSpc>
                          <a:spcPct val="140000"/>
                        </a:lnSpc>
                        <a:spcBef>
                          <a:spcPts val="0"/>
                        </a:spcBef>
                        <a:spcAft>
                          <a:spcPts val="0"/>
                        </a:spcAft>
                        <a:buNone/>
                      </a:pPr>
                      <a:r>
                        <a:rPr lang="en-US" sz="2800" b="0" i="0" u="none" strike="noStrike" cap="none">
                          <a:solidFill>
                            <a:schemeClr val="lt2"/>
                          </a:solidFill>
                          <a:latin typeface="Arial"/>
                          <a:ea typeface="Arial"/>
                          <a:cs typeface="Arial"/>
                          <a:sym typeface="Arial"/>
                        </a:rPr>
                        <a:t>Paragraph text here. . .</a:t>
                      </a:r>
                      <a:endParaRPr sz="1200" b="0" i="0" u="none" strike="noStrike" cap="none">
                        <a:solidFill>
                          <a:schemeClr val="lt2"/>
                        </a:solidFill>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19200">
                <a:tc>
                  <a:txBody>
                    <a:bodyPr/>
                    <a:lstStyle/>
                    <a:p>
                      <a:pPr marL="0" marR="0" lvl="0" indent="0" algn="l" rtl="0">
                        <a:lnSpc>
                          <a:spcPct val="541363"/>
                        </a:lnSpc>
                        <a:spcBef>
                          <a:spcPts val="0"/>
                        </a:spcBef>
                        <a:spcAft>
                          <a:spcPts val="0"/>
                        </a:spcAft>
                        <a:buNone/>
                      </a:pPr>
                      <a:endParaRPr sz="12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19200">
                <a:tc>
                  <a:txBody>
                    <a:bodyPr/>
                    <a:lstStyle/>
                    <a:p>
                      <a:pPr marL="0" marR="0" lvl="0" indent="0" algn="l" rtl="0">
                        <a:lnSpc>
                          <a:spcPct val="541363"/>
                        </a:lnSpc>
                        <a:spcBef>
                          <a:spcPts val="0"/>
                        </a:spcBef>
                        <a:spcAft>
                          <a:spcPts val="0"/>
                        </a:spcAft>
                        <a:buNone/>
                      </a:pPr>
                      <a:endParaRPr sz="12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51" name="Google Shape;1251;p124"/>
          <p:cNvSpPr/>
          <p:nvPr/>
        </p:nvSpPr>
        <p:spPr>
          <a:xfrm>
            <a:off x="9555665" y="7187648"/>
            <a:ext cx="1092557" cy="874046"/>
          </a:xfrm>
          <a:custGeom>
            <a:avLst/>
            <a:gdLst/>
            <a:ahLst/>
            <a:cxnLst/>
            <a:rect l="l" t="t" r="r" b="b"/>
            <a:pathLst>
              <a:path w="1092557" h="874046" extrusionOk="0">
                <a:moveTo>
                  <a:pt x="0" y="0"/>
                </a:moveTo>
                <a:lnTo>
                  <a:pt x="1092557" y="0"/>
                </a:lnTo>
                <a:lnTo>
                  <a:pt x="1092557" y="874046"/>
                </a:lnTo>
                <a:lnTo>
                  <a:pt x="0" y="874046"/>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2" name="Google Shape;1252;p124"/>
          <p:cNvSpPr/>
          <p:nvPr/>
        </p:nvSpPr>
        <p:spPr>
          <a:xfrm>
            <a:off x="9647837" y="1532032"/>
            <a:ext cx="908213" cy="855990"/>
          </a:xfrm>
          <a:custGeom>
            <a:avLst/>
            <a:gdLst/>
            <a:ahLst/>
            <a:cxnLst/>
            <a:rect l="l" t="t" r="r" b="b"/>
            <a:pathLst>
              <a:path w="908213" h="855990" extrusionOk="0">
                <a:moveTo>
                  <a:pt x="0" y="0"/>
                </a:moveTo>
                <a:lnTo>
                  <a:pt x="908213" y="0"/>
                </a:lnTo>
                <a:lnTo>
                  <a:pt x="908213" y="855990"/>
                </a:lnTo>
                <a:lnTo>
                  <a:pt x="0" y="855990"/>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3" name="Google Shape;1253;p124"/>
          <p:cNvSpPr/>
          <p:nvPr/>
        </p:nvSpPr>
        <p:spPr>
          <a:xfrm>
            <a:off x="9614012" y="4262471"/>
            <a:ext cx="975863" cy="1050728"/>
          </a:xfrm>
          <a:custGeom>
            <a:avLst/>
            <a:gdLst/>
            <a:ahLst/>
            <a:cxnLst/>
            <a:rect l="l" t="t" r="r" b="b"/>
            <a:pathLst>
              <a:path w="975863" h="1050728" extrusionOk="0">
                <a:moveTo>
                  <a:pt x="0" y="0"/>
                </a:moveTo>
                <a:lnTo>
                  <a:pt x="975863" y="0"/>
                </a:lnTo>
                <a:lnTo>
                  <a:pt x="975863" y="1050728"/>
                </a:lnTo>
                <a:lnTo>
                  <a:pt x="0" y="1050728"/>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54" name="Google Shape;1254;p124"/>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ase Study">
  <p:cSld name="1_Case Study">
    <p:spTree>
      <p:nvGrpSpPr>
        <p:cNvPr id="1" name="Shape 1255"/>
        <p:cNvGrpSpPr/>
        <p:nvPr/>
      </p:nvGrpSpPr>
      <p:grpSpPr>
        <a:xfrm>
          <a:off x="0" y="0"/>
          <a:ext cx="0" cy="0"/>
          <a:chOff x="0" y="0"/>
          <a:chExt cx="0" cy="0"/>
        </a:xfrm>
      </p:grpSpPr>
      <p:sp>
        <p:nvSpPr>
          <p:cNvPr id="1256" name="Google Shape;1256;p125"/>
          <p:cNvSpPr/>
          <p:nvPr/>
        </p:nvSpPr>
        <p:spPr>
          <a:xfrm>
            <a:off x="0" y="7620"/>
            <a:ext cx="8839200" cy="10287000"/>
          </a:xfrm>
          <a:prstGeom prst="rect">
            <a:avLst/>
          </a:prstGeom>
          <a:solidFill>
            <a:srgbClr val="478BF8"/>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r>
              <a:rPr lang="en-US" sz="1800">
                <a:latin typeface="Arial"/>
                <a:ea typeface="Arial"/>
                <a:cs typeface="Arial"/>
                <a:sym typeface="Arial"/>
              </a:rPr>
              <a:t>v</a:t>
            </a:r>
            <a:endParaRPr sz="1400"/>
          </a:p>
        </p:txBody>
      </p:sp>
      <p:sp>
        <p:nvSpPr>
          <p:cNvPr id="1257" name="Google Shape;1257;p125"/>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FFFFFF"/>
                </a:solidFill>
                <a:latin typeface="Arial"/>
                <a:ea typeface="Arial"/>
                <a:cs typeface="Arial"/>
                <a:sym typeface="Arial"/>
              </a:rPr>
              <a:t>People. Driven. Performance.</a:t>
            </a:r>
            <a:endParaRPr sz="1400"/>
          </a:p>
        </p:txBody>
      </p:sp>
      <p:sp>
        <p:nvSpPr>
          <p:cNvPr id="1258" name="Google Shape;1258;p125"/>
          <p:cNvSpPr txBox="1"/>
          <p:nvPr/>
        </p:nvSpPr>
        <p:spPr>
          <a:xfrm>
            <a:off x="10920781" y="4351464"/>
            <a:ext cx="6071400" cy="4311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Solution Offered</a:t>
            </a:r>
            <a:endParaRPr sz="1400"/>
          </a:p>
        </p:txBody>
      </p:sp>
      <p:sp>
        <p:nvSpPr>
          <p:cNvPr id="1259" name="Google Shape;1259;p125"/>
          <p:cNvSpPr txBox="1"/>
          <p:nvPr/>
        </p:nvSpPr>
        <p:spPr>
          <a:xfrm>
            <a:off x="10920780" y="1512517"/>
            <a:ext cx="6071400" cy="4311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Challenge</a:t>
            </a:r>
            <a:endParaRPr sz="1400"/>
          </a:p>
        </p:txBody>
      </p:sp>
      <p:sp>
        <p:nvSpPr>
          <p:cNvPr id="1260" name="Google Shape;1260;p125"/>
          <p:cNvSpPr txBox="1"/>
          <p:nvPr/>
        </p:nvSpPr>
        <p:spPr>
          <a:xfrm>
            <a:off x="10920780" y="7187648"/>
            <a:ext cx="6071400" cy="4311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Business Impact</a:t>
            </a:r>
            <a:endParaRPr sz="1400"/>
          </a:p>
        </p:txBody>
      </p:sp>
      <p:sp>
        <p:nvSpPr>
          <p:cNvPr id="1261" name="Google Shape;1261;p125"/>
          <p:cNvSpPr/>
          <p:nvPr/>
        </p:nvSpPr>
        <p:spPr>
          <a:xfrm>
            <a:off x="9555665" y="7187648"/>
            <a:ext cx="1092557" cy="874046"/>
          </a:xfrm>
          <a:custGeom>
            <a:avLst/>
            <a:gdLst/>
            <a:ahLst/>
            <a:cxnLst/>
            <a:rect l="l" t="t" r="r" b="b"/>
            <a:pathLst>
              <a:path w="1092557" h="874046" extrusionOk="0">
                <a:moveTo>
                  <a:pt x="0" y="0"/>
                </a:moveTo>
                <a:lnTo>
                  <a:pt x="1092557" y="0"/>
                </a:lnTo>
                <a:lnTo>
                  <a:pt x="1092557" y="874046"/>
                </a:lnTo>
                <a:lnTo>
                  <a:pt x="0" y="874046"/>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2" name="Google Shape;1262;p125"/>
          <p:cNvSpPr/>
          <p:nvPr/>
        </p:nvSpPr>
        <p:spPr>
          <a:xfrm>
            <a:off x="9647837" y="1532032"/>
            <a:ext cx="908213" cy="855990"/>
          </a:xfrm>
          <a:custGeom>
            <a:avLst/>
            <a:gdLst/>
            <a:ahLst/>
            <a:cxnLst/>
            <a:rect l="l" t="t" r="r" b="b"/>
            <a:pathLst>
              <a:path w="908213" h="855990" extrusionOk="0">
                <a:moveTo>
                  <a:pt x="0" y="0"/>
                </a:moveTo>
                <a:lnTo>
                  <a:pt x="908213" y="0"/>
                </a:lnTo>
                <a:lnTo>
                  <a:pt x="908213" y="855990"/>
                </a:lnTo>
                <a:lnTo>
                  <a:pt x="0" y="855990"/>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3" name="Google Shape;1263;p125"/>
          <p:cNvSpPr/>
          <p:nvPr/>
        </p:nvSpPr>
        <p:spPr>
          <a:xfrm>
            <a:off x="9614012" y="4262471"/>
            <a:ext cx="975863" cy="1050728"/>
          </a:xfrm>
          <a:custGeom>
            <a:avLst/>
            <a:gdLst/>
            <a:ahLst/>
            <a:cxnLst/>
            <a:rect l="l" t="t" r="r" b="b"/>
            <a:pathLst>
              <a:path w="975863" h="1050728" extrusionOk="0">
                <a:moveTo>
                  <a:pt x="0" y="0"/>
                </a:moveTo>
                <a:lnTo>
                  <a:pt x="975863" y="0"/>
                </a:lnTo>
                <a:lnTo>
                  <a:pt x="975863" y="1050728"/>
                </a:lnTo>
                <a:lnTo>
                  <a:pt x="0" y="1050728"/>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4" name="Google Shape;1264;p125"/>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se Study with Image">
  <p:cSld name="Case Study with Image">
    <p:spTree>
      <p:nvGrpSpPr>
        <p:cNvPr id="1" name="Shape 1265"/>
        <p:cNvGrpSpPr/>
        <p:nvPr/>
      </p:nvGrpSpPr>
      <p:grpSpPr>
        <a:xfrm>
          <a:off x="0" y="0"/>
          <a:ext cx="0" cy="0"/>
          <a:chOff x="0" y="0"/>
          <a:chExt cx="0" cy="0"/>
        </a:xfrm>
      </p:grpSpPr>
      <p:sp>
        <p:nvSpPr>
          <p:cNvPr id="1266" name="Google Shape;1266;p126"/>
          <p:cNvSpPr txBox="1"/>
          <p:nvPr/>
        </p:nvSpPr>
        <p:spPr>
          <a:xfrm>
            <a:off x="1028700" y="1793492"/>
            <a:ext cx="7232400" cy="985200"/>
          </a:xfrm>
          <a:prstGeom prst="rect">
            <a:avLst/>
          </a:prstGeom>
          <a:noFill/>
          <a:ln>
            <a:noFill/>
          </a:ln>
        </p:spPr>
        <p:txBody>
          <a:bodyPr spcFirstLastPara="1" wrap="square" lIns="0" tIns="0" rIns="0" bIns="0" anchor="t" anchorCtr="0">
            <a:spAutoFit/>
          </a:bodyPr>
          <a:lstStyle/>
          <a:p>
            <a:pPr marL="0" marR="0" lvl="0" indent="0" algn="l" rtl="0">
              <a:lnSpc>
                <a:spcPct val="107793"/>
              </a:lnSpc>
              <a:spcBef>
                <a:spcPts val="0"/>
              </a:spcBef>
              <a:spcAft>
                <a:spcPts val="0"/>
              </a:spcAft>
              <a:buNone/>
            </a:pPr>
            <a:r>
              <a:rPr lang="en-US" sz="6400" b="1" i="0">
                <a:solidFill>
                  <a:srgbClr val="2F7CF6"/>
                </a:solidFill>
                <a:latin typeface="Arial"/>
                <a:ea typeface="Arial"/>
                <a:cs typeface="Arial"/>
                <a:sym typeface="Arial"/>
              </a:rPr>
              <a:t>Case Study</a:t>
            </a:r>
            <a:endParaRPr sz="1400"/>
          </a:p>
        </p:txBody>
      </p:sp>
      <p:sp>
        <p:nvSpPr>
          <p:cNvPr id="1267" name="Google Shape;1267;p126"/>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68" name="Google Shape;1268;p126"/>
          <p:cNvSpPr/>
          <p:nvPr/>
        </p:nvSpPr>
        <p:spPr>
          <a:xfrm>
            <a:off x="7620000" y="0"/>
            <a:ext cx="10668000" cy="10287000"/>
          </a:xfrm>
          <a:custGeom>
            <a:avLst/>
            <a:gdLst/>
            <a:ahLst/>
            <a:cxnLst/>
            <a:rect l="l" t="t" r="r" b="b"/>
            <a:pathLst>
              <a:path w="10668000" h="10287000" extrusionOk="0">
                <a:moveTo>
                  <a:pt x="0" y="0"/>
                </a:moveTo>
                <a:lnTo>
                  <a:pt x="10668000" y="0"/>
                </a:lnTo>
                <a:lnTo>
                  <a:pt x="10668000" y="10287000"/>
                </a:lnTo>
                <a:lnTo>
                  <a:pt x="0" y="10287000"/>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aphicFrame>
        <p:nvGraphicFramePr>
          <p:cNvPr id="1269" name="Google Shape;1269;p126"/>
          <p:cNvGraphicFramePr/>
          <p:nvPr/>
        </p:nvGraphicFramePr>
        <p:xfrm>
          <a:off x="988824" y="2830067"/>
          <a:ext cx="3000000" cy="3000000"/>
        </p:xfrm>
        <a:graphic>
          <a:graphicData uri="http://schemas.openxmlformats.org/drawingml/2006/table">
            <a:tbl>
              <a:tblPr>
                <a:noFill/>
                <a:tableStyleId>{216BD126-33F2-4A3F-B97E-13B4025F3A01}</a:tableStyleId>
              </a:tblPr>
              <a:tblGrid>
                <a:gridCol w="7277100">
                  <a:extLst>
                    <a:ext uri="{9D8B030D-6E8A-4147-A177-3AD203B41FA5}">
                      <a16:colId xmlns:a16="http://schemas.microsoft.com/office/drawing/2014/main" val="20000"/>
                    </a:ext>
                  </a:extLst>
                </a:gridCol>
              </a:tblGrid>
              <a:tr h="1019200">
                <a:tc>
                  <a:txBody>
                    <a:bodyPr/>
                    <a:lstStyle/>
                    <a:p>
                      <a:pPr marL="0" marR="0" lvl="0" indent="0" algn="l" rtl="0">
                        <a:lnSpc>
                          <a:spcPct val="141000"/>
                        </a:lnSpc>
                        <a:spcBef>
                          <a:spcPts val="0"/>
                        </a:spcBef>
                        <a:spcAft>
                          <a:spcPts val="0"/>
                        </a:spcAft>
                        <a:buNone/>
                      </a:pPr>
                      <a:r>
                        <a:rPr lang="en-US" sz="3200" b="1" i="0" u="none" strike="noStrike" cap="none">
                          <a:solidFill>
                            <a:srgbClr val="000000"/>
                          </a:solidFill>
                          <a:latin typeface="Arial"/>
                          <a:ea typeface="Arial"/>
                          <a:cs typeface="Arial"/>
                          <a:sym typeface="Arial"/>
                        </a:rPr>
                        <a:t>About Client</a:t>
                      </a:r>
                      <a:endParaRPr sz="1200" b="1" i="0" u="none" strike="noStrike" cap="none">
                        <a:latin typeface="Arial"/>
                        <a:ea typeface="Arial"/>
                        <a:cs typeface="Arial"/>
                        <a:sym typeface="Arial"/>
                      </a:endParaRPr>
                    </a:p>
                  </a:txBody>
                  <a:tcPr marL="190500" marR="190500" marT="190500" marB="1905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38100" cap="flat" cmpd="sng">
                      <a:solidFill>
                        <a:srgbClr val="2F7CF6"/>
                      </a:solidFill>
                      <a:prstDash val="solid"/>
                      <a:round/>
                      <a:headEnd type="none" w="sm" len="sm"/>
                      <a:tailEnd type="none" w="sm" len="sm"/>
                    </a:lnB>
                  </a:tcPr>
                </a:tc>
                <a:extLst>
                  <a:ext uri="{0D108BD9-81ED-4DB2-BD59-A6C34878D82A}">
                    <a16:rowId xmlns:a16="http://schemas.microsoft.com/office/drawing/2014/main" val="10000"/>
                  </a:ext>
                </a:extLst>
              </a:tr>
              <a:tr h="943000">
                <a:tc>
                  <a:txBody>
                    <a:bodyPr/>
                    <a:lstStyle/>
                    <a:p>
                      <a:pPr marL="0" marR="0" lvl="0" indent="0" algn="l" rtl="0">
                        <a:lnSpc>
                          <a:spcPct val="140000"/>
                        </a:lnSpc>
                        <a:spcBef>
                          <a:spcPts val="0"/>
                        </a:spcBef>
                        <a:spcAft>
                          <a:spcPts val="0"/>
                        </a:spcAft>
                        <a:buNone/>
                      </a:pPr>
                      <a:r>
                        <a:rPr lang="en-US" sz="2800" b="0" i="0" u="none" strike="noStrike" cap="none">
                          <a:solidFill>
                            <a:srgbClr val="555555"/>
                          </a:solidFill>
                          <a:latin typeface="Arial"/>
                          <a:ea typeface="Arial"/>
                          <a:cs typeface="Arial"/>
                          <a:sym typeface="Arial"/>
                        </a:rPr>
                        <a:t>Paragraph text here. . .</a:t>
                      </a:r>
                      <a:endParaRPr sz="1200" b="0" i="0" u="none" strike="noStrike" cap="none">
                        <a:latin typeface="Arial"/>
                        <a:ea typeface="Arial"/>
                        <a:cs typeface="Arial"/>
                        <a:sym typeface="Arial"/>
                      </a:endParaRPr>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38100" cap="flat" cmpd="sng">
                      <a:solidFill>
                        <a:srgbClr val="2F7CF6"/>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19200">
                <a:tc>
                  <a:txBody>
                    <a:bodyPr/>
                    <a:lstStyle/>
                    <a:p>
                      <a:pPr marL="0" marR="0" lvl="0" indent="0" algn="l" rtl="0">
                        <a:lnSpc>
                          <a:spcPct val="541363"/>
                        </a:lnSpc>
                        <a:spcBef>
                          <a:spcPts val="0"/>
                        </a:spcBef>
                        <a:spcAft>
                          <a:spcPts val="0"/>
                        </a:spcAft>
                        <a:buNone/>
                      </a:pPr>
                      <a:endParaRPr sz="12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19200">
                <a:tc>
                  <a:txBody>
                    <a:bodyPr/>
                    <a:lstStyle/>
                    <a:p>
                      <a:pPr marL="0" marR="0" lvl="0" indent="0" algn="l" rtl="0">
                        <a:lnSpc>
                          <a:spcPct val="541363"/>
                        </a:lnSpc>
                        <a:spcBef>
                          <a:spcPts val="0"/>
                        </a:spcBef>
                        <a:spcAft>
                          <a:spcPts val="0"/>
                        </a:spcAft>
                        <a:buNone/>
                      </a:pPr>
                      <a:endParaRPr sz="1200" u="none" strike="noStrike" cap="none"/>
                    </a:p>
                  </a:txBody>
                  <a:tcPr marL="190500" marR="190500" marT="190500" marB="1905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pSp>
        <p:nvGrpSpPr>
          <p:cNvPr id="1270" name="Google Shape;1270;p126"/>
          <p:cNvGrpSpPr/>
          <p:nvPr/>
        </p:nvGrpSpPr>
        <p:grpSpPr>
          <a:xfrm>
            <a:off x="9869558" y="1043448"/>
            <a:ext cx="7390481" cy="2697389"/>
            <a:chOff x="0" y="-47625"/>
            <a:chExt cx="1946400" cy="710400"/>
          </a:xfrm>
        </p:grpSpPr>
        <p:sp>
          <p:nvSpPr>
            <p:cNvPr id="1271" name="Google Shape;1271;p126"/>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2" name="Google Shape;1272;p126"/>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273" name="Google Shape;1273;p126"/>
          <p:cNvGrpSpPr/>
          <p:nvPr/>
        </p:nvGrpSpPr>
        <p:grpSpPr>
          <a:xfrm>
            <a:off x="9869558" y="3880768"/>
            <a:ext cx="7390481" cy="2697389"/>
            <a:chOff x="0" y="-47625"/>
            <a:chExt cx="1946400" cy="710400"/>
          </a:xfrm>
        </p:grpSpPr>
        <p:sp>
          <p:nvSpPr>
            <p:cNvPr id="1274" name="Google Shape;1274;p126"/>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5" name="Google Shape;1275;p126"/>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276" name="Google Shape;1276;p126"/>
          <p:cNvGrpSpPr/>
          <p:nvPr/>
        </p:nvGrpSpPr>
        <p:grpSpPr>
          <a:xfrm>
            <a:off x="9869558" y="6718087"/>
            <a:ext cx="7390481" cy="2697389"/>
            <a:chOff x="0" y="-47625"/>
            <a:chExt cx="1946400" cy="710400"/>
          </a:xfrm>
        </p:grpSpPr>
        <p:sp>
          <p:nvSpPr>
            <p:cNvPr id="1277" name="Google Shape;1277;p126"/>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8" name="Google Shape;1278;p126"/>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279" name="Google Shape;1279;p126"/>
          <p:cNvGrpSpPr/>
          <p:nvPr/>
        </p:nvGrpSpPr>
        <p:grpSpPr>
          <a:xfrm>
            <a:off x="9418451" y="1617922"/>
            <a:ext cx="1367030" cy="1548037"/>
            <a:chOff x="0" y="-47625"/>
            <a:chExt cx="360029" cy="407700"/>
          </a:xfrm>
        </p:grpSpPr>
        <p:sp>
          <p:nvSpPr>
            <p:cNvPr id="1280" name="Google Shape;1280;p126"/>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1" name="Google Shape;1281;p126"/>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282" name="Google Shape;1282;p126"/>
          <p:cNvGrpSpPr/>
          <p:nvPr/>
        </p:nvGrpSpPr>
        <p:grpSpPr>
          <a:xfrm>
            <a:off x="9418451" y="4455241"/>
            <a:ext cx="1367030" cy="1548037"/>
            <a:chOff x="0" y="-47625"/>
            <a:chExt cx="360029" cy="407700"/>
          </a:xfrm>
        </p:grpSpPr>
        <p:sp>
          <p:nvSpPr>
            <p:cNvPr id="1283" name="Google Shape;1283;p126"/>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4" name="Google Shape;1284;p126"/>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285" name="Google Shape;1285;p126"/>
          <p:cNvGrpSpPr/>
          <p:nvPr/>
        </p:nvGrpSpPr>
        <p:grpSpPr>
          <a:xfrm>
            <a:off x="9418451" y="7292561"/>
            <a:ext cx="1367030" cy="1548037"/>
            <a:chOff x="0" y="-47625"/>
            <a:chExt cx="360029" cy="407700"/>
          </a:xfrm>
        </p:grpSpPr>
        <p:sp>
          <p:nvSpPr>
            <p:cNvPr id="1286" name="Google Shape;1286;p126"/>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7" name="Google Shape;1287;p126"/>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sp>
        <p:nvSpPr>
          <p:cNvPr id="1288" name="Google Shape;1288;p126"/>
          <p:cNvSpPr/>
          <p:nvPr/>
        </p:nvSpPr>
        <p:spPr>
          <a:xfrm>
            <a:off x="9555665" y="7719862"/>
            <a:ext cx="1092557" cy="874046"/>
          </a:xfrm>
          <a:custGeom>
            <a:avLst/>
            <a:gdLst/>
            <a:ahLst/>
            <a:cxnLst/>
            <a:rect l="l" t="t" r="r" b="b"/>
            <a:pathLst>
              <a:path w="1092557" h="874046" extrusionOk="0">
                <a:moveTo>
                  <a:pt x="0" y="0"/>
                </a:moveTo>
                <a:lnTo>
                  <a:pt x="1092557" y="0"/>
                </a:lnTo>
                <a:lnTo>
                  <a:pt x="1092557" y="874046"/>
                </a:lnTo>
                <a:lnTo>
                  <a:pt x="0" y="874046"/>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9" name="Google Shape;1289;p126"/>
          <p:cNvSpPr/>
          <p:nvPr/>
        </p:nvSpPr>
        <p:spPr>
          <a:xfrm>
            <a:off x="9647837" y="2062609"/>
            <a:ext cx="908213" cy="855990"/>
          </a:xfrm>
          <a:custGeom>
            <a:avLst/>
            <a:gdLst/>
            <a:ahLst/>
            <a:cxnLst/>
            <a:rect l="l" t="t" r="r" b="b"/>
            <a:pathLst>
              <a:path w="908213" h="855990" extrusionOk="0">
                <a:moveTo>
                  <a:pt x="0" y="0"/>
                </a:moveTo>
                <a:lnTo>
                  <a:pt x="908213" y="0"/>
                </a:lnTo>
                <a:lnTo>
                  <a:pt x="908213" y="855991"/>
                </a:lnTo>
                <a:lnTo>
                  <a:pt x="0" y="855991"/>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0" name="Google Shape;1290;p126"/>
          <p:cNvSpPr/>
          <p:nvPr/>
        </p:nvSpPr>
        <p:spPr>
          <a:xfrm>
            <a:off x="9614012" y="4794202"/>
            <a:ext cx="975863" cy="1050728"/>
          </a:xfrm>
          <a:custGeom>
            <a:avLst/>
            <a:gdLst/>
            <a:ahLst/>
            <a:cxnLst/>
            <a:rect l="l" t="t" r="r" b="b"/>
            <a:pathLst>
              <a:path w="975863" h="1050728" extrusionOk="0">
                <a:moveTo>
                  <a:pt x="0" y="0"/>
                </a:moveTo>
                <a:lnTo>
                  <a:pt x="975863" y="0"/>
                </a:lnTo>
                <a:lnTo>
                  <a:pt x="975863" y="1050727"/>
                </a:lnTo>
                <a:lnTo>
                  <a:pt x="0" y="1050727"/>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1" name="Google Shape;1291;p126"/>
          <p:cNvSpPr txBox="1"/>
          <p:nvPr/>
        </p:nvSpPr>
        <p:spPr>
          <a:xfrm>
            <a:off x="10920781" y="4351464"/>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Solution Offered</a:t>
            </a:r>
            <a:endParaRPr sz="1400"/>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sp>
        <p:nvSpPr>
          <p:cNvPr id="1292" name="Google Shape;1292;p126"/>
          <p:cNvSpPr txBox="1"/>
          <p:nvPr/>
        </p:nvSpPr>
        <p:spPr>
          <a:xfrm>
            <a:off x="10920780" y="1512517"/>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Challenge</a:t>
            </a:r>
            <a:endParaRPr sz="1400"/>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sp>
        <p:nvSpPr>
          <p:cNvPr id="1293" name="Google Shape;1293;p126"/>
          <p:cNvSpPr txBox="1"/>
          <p:nvPr/>
        </p:nvSpPr>
        <p:spPr>
          <a:xfrm>
            <a:off x="10920780" y="7187648"/>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Business Imapct</a:t>
            </a:r>
            <a:endParaRPr sz="2800" b="1">
              <a:solidFill>
                <a:srgbClr val="2F7CF6"/>
              </a:solidFill>
              <a:latin typeface="Roboto"/>
              <a:ea typeface="Roboto"/>
              <a:cs typeface="Roboto"/>
              <a:sym typeface="Roboto"/>
            </a:endParaRPr>
          </a:p>
          <a:p>
            <a:pPr marL="0" marR="0" lvl="0" indent="0" algn="l" rtl="0">
              <a:lnSpc>
                <a:spcPct val="100000"/>
              </a:lnSpc>
              <a:spcBef>
                <a:spcPts val="0"/>
              </a:spcBef>
              <a:spcAft>
                <a:spcPts val="0"/>
              </a:spcAft>
              <a:buNone/>
            </a:pPr>
            <a:r>
              <a:rPr lang="en-US" sz="2400" b="0" i="0">
                <a:solidFill>
                  <a:schemeClr val="dk1"/>
                </a:solidFill>
                <a:latin typeface="Arial"/>
                <a:ea typeface="Arial"/>
                <a:cs typeface="Arial"/>
                <a:sym typeface="Arial"/>
              </a:rPr>
              <a:t>Text here. . .</a:t>
            </a: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bg>
      <p:bgPr>
        <a:solidFill>
          <a:schemeClr val="lt2"/>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Font typeface="Roboto"/>
              <a:buNone/>
              <a:defRPr>
                <a:latin typeface="Roboto"/>
                <a:ea typeface="Roboto"/>
                <a:cs typeface="Roboto"/>
                <a:sym typeface="Roboto"/>
              </a:defRPr>
            </a:lvl1pPr>
            <a:lvl2pPr lvl="1" algn="l">
              <a:spcBef>
                <a:spcPts val="0"/>
              </a:spcBef>
              <a:spcAft>
                <a:spcPts val="0"/>
              </a:spcAft>
              <a:buSzPts val="1400"/>
              <a:buFont typeface="Roboto"/>
              <a:buNone/>
              <a:defRPr>
                <a:latin typeface="Roboto"/>
                <a:ea typeface="Roboto"/>
                <a:cs typeface="Roboto"/>
                <a:sym typeface="Roboto"/>
              </a:defRPr>
            </a:lvl2pPr>
            <a:lvl3pPr lvl="2" algn="l">
              <a:spcBef>
                <a:spcPts val="0"/>
              </a:spcBef>
              <a:spcAft>
                <a:spcPts val="0"/>
              </a:spcAft>
              <a:buSzPts val="1400"/>
              <a:buFont typeface="Roboto"/>
              <a:buNone/>
              <a:defRPr>
                <a:latin typeface="Roboto"/>
                <a:ea typeface="Roboto"/>
                <a:cs typeface="Roboto"/>
                <a:sym typeface="Roboto"/>
              </a:defRPr>
            </a:lvl3pPr>
            <a:lvl4pPr lvl="3" algn="l">
              <a:spcBef>
                <a:spcPts val="0"/>
              </a:spcBef>
              <a:spcAft>
                <a:spcPts val="0"/>
              </a:spcAft>
              <a:buSzPts val="1400"/>
              <a:buFont typeface="Roboto"/>
              <a:buNone/>
              <a:defRPr>
                <a:latin typeface="Roboto"/>
                <a:ea typeface="Roboto"/>
                <a:cs typeface="Roboto"/>
                <a:sym typeface="Roboto"/>
              </a:defRPr>
            </a:lvl4pPr>
            <a:lvl5pPr lvl="4" algn="l">
              <a:spcBef>
                <a:spcPts val="0"/>
              </a:spcBef>
              <a:spcAft>
                <a:spcPts val="0"/>
              </a:spcAft>
              <a:buSzPts val="1400"/>
              <a:buFont typeface="Roboto"/>
              <a:buNone/>
              <a:defRPr>
                <a:latin typeface="Roboto"/>
                <a:ea typeface="Roboto"/>
                <a:cs typeface="Roboto"/>
                <a:sym typeface="Roboto"/>
              </a:defRPr>
            </a:lvl5pPr>
            <a:lvl6pPr lvl="5" algn="l">
              <a:spcBef>
                <a:spcPts val="0"/>
              </a:spcBef>
              <a:spcAft>
                <a:spcPts val="0"/>
              </a:spcAft>
              <a:buSzPts val="1400"/>
              <a:buFont typeface="Roboto"/>
              <a:buNone/>
              <a:defRPr>
                <a:latin typeface="Roboto"/>
                <a:ea typeface="Roboto"/>
                <a:cs typeface="Roboto"/>
                <a:sym typeface="Roboto"/>
              </a:defRPr>
            </a:lvl6pPr>
            <a:lvl7pPr lvl="6" algn="l">
              <a:spcBef>
                <a:spcPts val="0"/>
              </a:spcBef>
              <a:spcAft>
                <a:spcPts val="0"/>
              </a:spcAft>
              <a:buSzPts val="1400"/>
              <a:buFont typeface="Roboto"/>
              <a:buNone/>
              <a:defRPr>
                <a:latin typeface="Roboto"/>
                <a:ea typeface="Roboto"/>
                <a:cs typeface="Roboto"/>
                <a:sym typeface="Roboto"/>
              </a:defRPr>
            </a:lvl7pPr>
            <a:lvl8pPr lvl="7" algn="l">
              <a:spcBef>
                <a:spcPts val="0"/>
              </a:spcBef>
              <a:spcAft>
                <a:spcPts val="0"/>
              </a:spcAft>
              <a:buSzPts val="1400"/>
              <a:buFont typeface="Roboto"/>
              <a:buNone/>
              <a:defRPr>
                <a:latin typeface="Roboto"/>
                <a:ea typeface="Roboto"/>
                <a:cs typeface="Roboto"/>
                <a:sym typeface="Roboto"/>
              </a:defRPr>
            </a:lvl8pPr>
            <a:lvl9pPr lvl="8" algn="l">
              <a:spcBef>
                <a:spcPts val="0"/>
              </a:spcBef>
              <a:spcAft>
                <a:spcPts val="0"/>
              </a:spcAft>
              <a:buSzPts val="1400"/>
              <a:buFont typeface="Roboto"/>
              <a:buNone/>
              <a:defRPr>
                <a:latin typeface="Roboto"/>
                <a:ea typeface="Roboto"/>
                <a:cs typeface="Roboto"/>
                <a:sym typeface="Roboto"/>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atin typeface="Roboto"/>
                <a:ea typeface="Roboto"/>
                <a:cs typeface="Roboto"/>
                <a:sym typeface="Roboto"/>
              </a:defRPr>
            </a:lvl1pPr>
            <a:lvl2pPr marL="0" lvl="1" indent="0" algn="r">
              <a:spcBef>
                <a:spcPts val="0"/>
              </a:spcBef>
              <a:buNone/>
              <a:defRPr>
                <a:latin typeface="Roboto"/>
                <a:ea typeface="Roboto"/>
                <a:cs typeface="Roboto"/>
                <a:sym typeface="Roboto"/>
              </a:defRPr>
            </a:lvl2pPr>
            <a:lvl3pPr marL="0" lvl="2" indent="0" algn="r">
              <a:spcBef>
                <a:spcPts val="0"/>
              </a:spcBef>
              <a:buNone/>
              <a:defRPr>
                <a:latin typeface="Roboto"/>
                <a:ea typeface="Roboto"/>
                <a:cs typeface="Roboto"/>
                <a:sym typeface="Roboto"/>
              </a:defRPr>
            </a:lvl3pPr>
            <a:lvl4pPr marL="0" lvl="3" indent="0" algn="r">
              <a:spcBef>
                <a:spcPts val="0"/>
              </a:spcBef>
              <a:buNone/>
              <a:defRPr>
                <a:latin typeface="Roboto"/>
                <a:ea typeface="Roboto"/>
                <a:cs typeface="Roboto"/>
                <a:sym typeface="Roboto"/>
              </a:defRPr>
            </a:lvl4pPr>
            <a:lvl5pPr marL="0" lvl="4" indent="0" algn="r">
              <a:spcBef>
                <a:spcPts val="0"/>
              </a:spcBef>
              <a:buNone/>
              <a:defRPr>
                <a:latin typeface="Roboto"/>
                <a:ea typeface="Roboto"/>
                <a:cs typeface="Roboto"/>
                <a:sym typeface="Roboto"/>
              </a:defRPr>
            </a:lvl5pPr>
            <a:lvl6pPr marL="0" lvl="5" indent="0" algn="r">
              <a:spcBef>
                <a:spcPts val="0"/>
              </a:spcBef>
              <a:buNone/>
              <a:defRPr>
                <a:latin typeface="Roboto"/>
                <a:ea typeface="Roboto"/>
                <a:cs typeface="Roboto"/>
                <a:sym typeface="Roboto"/>
              </a:defRPr>
            </a:lvl6pPr>
            <a:lvl7pPr marL="0" lvl="6" indent="0" algn="r">
              <a:spcBef>
                <a:spcPts val="0"/>
              </a:spcBef>
              <a:buNone/>
              <a:defRPr>
                <a:latin typeface="Roboto"/>
                <a:ea typeface="Roboto"/>
                <a:cs typeface="Roboto"/>
                <a:sym typeface="Roboto"/>
              </a:defRPr>
            </a:lvl7pPr>
            <a:lvl8pPr marL="0" lvl="7" indent="0" algn="r">
              <a:spcBef>
                <a:spcPts val="0"/>
              </a:spcBef>
              <a:buNone/>
              <a:defRPr>
                <a:latin typeface="Roboto"/>
                <a:ea typeface="Roboto"/>
                <a:cs typeface="Roboto"/>
                <a:sym typeface="Roboto"/>
              </a:defRPr>
            </a:lvl8pPr>
            <a:lvl9pPr marL="0" lvl="8" indent="0" algn="r">
              <a:spcBef>
                <a:spcPts val="0"/>
              </a:spcBef>
              <a:buNone/>
              <a:defRPr>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ase Study with Image">
  <p:cSld name="1_Case Study with Image">
    <p:spTree>
      <p:nvGrpSpPr>
        <p:cNvPr id="1" name="Shape 1294"/>
        <p:cNvGrpSpPr/>
        <p:nvPr/>
      </p:nvGrpSpPr>
      <p:grpSpPr>
        <a:xfrm>
          <a:off x="0" y="0"/>
          <a:ext cx="0" cy="0"/>
          <a:chOff x="0" y="0"/>
          <a:chExt cx="0" cy="0"/>
        </a:xfrm>
      </p:grpSpPr>
      <p:sp>
        <p:nvSpPr>
          <p:cNvPr id="1295" name="Google Shape;1295;p127"/>
          <p:cNvSpPr txBox="1"/>
          <p:nvPr/>
        </p:nvSpPr>
        <p:spPr>
          <a:xfrm>
            <a:off x="1028700" y="1793492"/>
            <a:ext cx="7232400" cy="985200"/>
          </a:xfrm>
          <a:prstGeom prst="rect">
            <a:avLst/>
          </a:prstGeom>
          <a:noFill/>
          <a:ln>
            <a:noFill/>
          </a:ln>
        </p:spPr>
        <p:txBody>
          <a:bodyPr spcFirstLastPara="1" wrap="square" lIns="0" tIns="0" rIns="0" bIns="0" anchor="t" anchorCtr="0">
            <a:spAutoFit/>
          </a:bodyPr>
          <a:lstStyle/>
          <a:p>
            <a:pPr marL="0" marR="0" lvl="0" indent="0" algn="l" rtl="0">
              <a:lnSpc>
                <a:spcPct val="107793"/>
              </a:lnSpc>
              <a:spcBef>
                <a:spcPts val="0"/>
              </a:spcBef>
              <a:spcAft>
                <a:spcPts val="0"/>
              </a:spcAft>
              <a:buNone/>
            </a:pPr>
            <a:r>
              <a:rPr lang="en-US" sz="6400" b="1" i="0">
                <a:solidFill>
                  <a:srgbClr val="2F7CF6"/>
                </a:solidFill>
                <a:latin typeface="Arial"/>
                <a:ea typeface="Arial"/>
                <a:cs typeface="Arial"/>
                <a:sym typeface="Arial"/>
              </a:rPr>
              <a:t>Case Study</a:t>
            </a:r>
            <a:endParaRPr sz="1400"/>
          </a:p>
        </p:txBody>
      </p:sp>
      <p:sp>
        <p:nvSpPr>
          <p:cNvPr id="1296" name="Google Shape;1296;p127"/>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297" name="Google Shape;1297;p127"/>
          <p:cNvSpPr/>
          <p:nvPr/>
        </p:nvSpPr>
        <p:spPr>
          <a:xfrm>
            <a:off x="7620000" y="0"/>
            <a:ext cx="10668000" cy="10287000"/>
          </a:xfrm>
          <a:custGeom>
            <a:avLst/>
            <a:gdLst/>
            <a:ahLst/>
            <a:cxnLst/>
            <a:rect l="l" t="t" r="r" b="b"/>
            <a:pathLst>
              <a:path w="10668000" h="10287000" extrusionOk="0">
                <a:moveTo>
                  <a:pt x="0" y="0"/>
                </a:moveTo>
                <a:lnTo>
                  <a:pt x="10668000" y="0"/>
                </a:lnTo>
                <a:lnTo>
                  <a:pt x="10668000" y="10287000"/>
                </a:lnTo>
                <a:lnTo>
                  <a:pt x="0" y="10287000"/>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298" name="Google Shape;1298;p127"/>
          <p:cNvGrpSpPr/>
          <p:nvPr/>
        </p:nvGrpSpPr>
        <p:grpSpPr>
          <a:xfrm>
            <a:off x="9869558" y="1043448"/>
            <a:ext cx="7390481" cy="2697389"/>
            <a:chOff x="0" y="-47625"/>
            <a:chExt cx="1946400" cy="710400"/>
          </a:xfrm>
        </p:grpSpPr>
        <p:sp>
          <p:nvSpPr>
            <p:cNvPr id="1299" name="Google Shape;1299;p127"/>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0" name="Google Shape;1300;p127"/>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301" name="Google Shape;1301;p127"/>
          <p:cNvGrpSpPr/>
          <p:nvPr/>
        </p:nvGrpSpPr>
        <p:grpSpPr>
          <a:xfrm>
            <a:off x="9869558" y="3880768"/>
            <a:ext cx="7390481" cy="2697389"/>
            <a:chOff x="0" y="-47625"/>
            <a:chExt cx="1946400" cy="710400"/>
          </a:xfrm>
        </p:grpSpPr>
        <p:sp>
          <p:nvSpPr>
            <p:cNvPr id="1302" name="Google Shape;1302;p127"/>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3" name="Google Shape;1303;p127"/>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304" name="Google Shape;1304;p127"/>
          <p:cNvGrpSpPr/>
          <p:nvPr/>
        </p:nvGrpSpPr>
        <p:grpSpPr>
          <a:xfrm>
            <a:off x="9869558" y="6718087"/>
            <a:ext cx="7390481" cy="2697389"/>
            <a:chOff x="0" y="-47625"/>
            <a:chExt cx="1946400" cy="710400"/>
          </a:xfrm>
        </p:grpSpPr>
        <p:sp>
          <p:nvSpPr>
            <p:cNvPr id="1305" name="Google Shape;1305;p127"/>
            <p:cNvSpPr/>
            <p:nvPr/>
          </p:nvSpPr>
          <p:spPr>
            <a:xfrm>
              <a:off x="0" y="0"/>
              <a:ext cx="1946269" cy="662632"/>
            </a:xfrm>
            <a:custGeom>
              <a:avLst/>
              <a:gdLst/>
              <a:ahLst/>
              <a:cxnLst/>
              <a:rect l="l" t="t" r="r" b="b"/>
              <a:pathLst>
                <a:path w="1946269" h="662632" extrusionOk="0">
                  <a:moveTo>
                    <a:pt x="53431" y="0"/>
                  </a:moveTo>
                  <a:lnTo>
                    <a:pt x="1892839" y="0"/>
                  </a:lnTo>
                  <a:cubicBezTo>
                    <a:pt x="1907010" y="0"/>
                    <a:pt x="1920600" y="5629"/>
                    <a:pt x="1930620" y="15649"/>
                  </a:cubicBezTo>
                  <a:cubicBezTo>
                    <a:pt x="1940640" y="25670"/>
                    <a:pt x="1946269" y="39260"/>
                    <a:pt x="1946269" y="53431"/>
                  </a:cubicBezTo>
                  <a:lnTo>
                    <a:pt x="1946269" y="609202"/>
                  </a:lnTo>
                  <a:cubicBezTo>
                    <a:pt x="1946269" y="623372"/>
                    <a:pt x="1940640" y="636963"/>
                    <a:pt x="1930620" y="646983"/>
                  </a:cubicBezTo>
                  <a:cubicBezTo>
                    <a:pt x="1920600" y="657003"/>
                    <a:pt x="1907010" y="662632"/>
                    <a:pt x="1892839" y="662632"/>
                  </a:cubicBezTo>
                  <a:lnTo>
                    <a:pt x="53431" y="662632"/>
                  </a:lnTo>
                  <a:cubicBezTo>
                    <a:pt x="39260" y="662632"/>
                    <a:pt x="25670" y="657003"/>
                    <a:pt x="15649" y="646983"/>
                  </a:cubicBezTo>
                  <a:cubicBezTo>
                    <a:pt x="5629" y="636963"/>
                    <a:pt x="0" y="623372"/>
                    <a:pt x="0" y="609202"/>
                  </a:cubicBezTo>
                  <a:lnTo>
                    <a:pt x="0" y="53431"/>
                  </a:lnTo>
                  <a:cubicBezTo>
                    <a:pt x="0" y="39260"/>
                    <a:pt x="5629" y="25670"/>
                    <a:pt x="15649" y="15649"/>
                  </a:cubicBezTo>
                  <a:cubicBezTo>
                    <a:pt x="25670" y="5629"/>
                    <a:pt x="39260" y="0"/>
                    <a:pt x="53431" y="0"/>
                  </a:cubicBezTo>
                  <a:close/>
                </a:path>
              </a:pathLst>
            </a:custGeom>
            <a:gradFill>
              <a:gsLst>
                <a:gs pos="0">
                  <a:srgbClr val="EFF3F6"/>
                </a:gs>
                <a:gs pos="100000">
                  <a:srgbClr val="FFFFFF"/>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6" name="Google Shape;1306;p127"/>
            <p:cNvSpPr txBox="1"/>
            <p:nvPr/>
          </p:nvSpPr>
          <p:spPr>
            <a:xfrm>
              <a:off x="0" y="-47625"/>
              <a:ext cx="1946400" cy="7104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307" name="Google Shape;1307;p127"/>
          <p:cNvGrpSpPr/>
          <p:nvPr/>
        </p:nvGrpSpPr>
        <p:grpSpPr>
          <a:xfrm>
            <a:off x="9418451" y="1617922"/>
            <a:ext cx="1367030" cy="1548037"/>
            <a:chOff x="0" y="-47625"/>
            <a:chExt cx="360029" cy="407700"/>
          </a:xfrm>
        </p:grpSpPr>
        <p:sp>
          <p:nvSpPr>
            <p:cNvPr id="1308" name="Google Shape;1308;p127"/>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09" name="Google Shape;1309;p127"/>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310" name="Google Shape;1310;p127"/>
          <p:cNvGrpSpPr/>
          <p:nvPr/>
        </p:nvGrpSpPr>
        <p:grpSpPr>
          <a:xfrm>
            <a:off x="9418451" y="4455241"/>
            <a:ext cx="1367030" cy="1548037"/>
            <a:chOff x="0" y="-47625"/>
            <a:chExt cx="360029" cy="407700"/>
          </a:xfrm>
        </p:grpSpPr>
        <p:sp>
          <p:nvSpPr>
            <p:cNvPr id="1311" name="Google Shape;1311;p127"/>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2" name="Google Shape;1312;p127"/>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grpSp>
        <p:nvGrpSpPr>
          <p:cNvPr id="1313" name="Google Shape;1313;p127"/>
          <p:cNvGrpSpPr/>
          <p:nvPr/>
        </p:nvGrpSpPr>
        <p:grpSpPr>
          <a:xfrm>
            <a:off x="9418451" y="7292561"/>
            <a:ext cx="1367030" cy="1548037"/>
            <a:chOff x="0" y="-47625"/>
            <a:chExt cx="360029" cy="407700"/>
          </a:xfrm>
        </p:grpSpPr>
        <p:sp>
          <p:nvSpPr>
            <p:cNvPr id="1314" name="Google Shape;1314;p127"/>
            <p:cNvSpPr/>
            <p:nvPr/>
          </p:nvSpPr>
          <p:spPr>
            <a:xfrm>
              <a:off x="0" y="0"/>
              <a:ext cx="360029" cy="360029"/>
            </a:xfrm>
            <a:custGeom>
              <a:avLst/>
              <a:gdLst/>
              <a:ahLst/>
              <a:cxnLst/>
              <a:rect l="l" t="t" r="r" b="b"/>
              <a:pathLst>
                <a:path w="360029" h="360029" extrusionOk="0">
                  <a:moveTo>
                    <a:pt x="135924" y="0"/>
                  </a:moveTo>
                  <a:lnTo>
                    <a:pt x="224105" y="0"/>
                  </a:lnTo>
                  <a:cubicBezTo>
                    <a:pt x="260154" y="0"/>
                    <a:pt x="294727" y="14321"/>
                    <a:pt x="320218" y="39811"/>
                  </a:cubicBezTo>
                  <a:cubicBezTo>
                    <a:pt x="345708" y="65302"/>
                    <a:pt x="360029" y="99875"/>
                    <a:pt x="360029" y="135924"/>
                  </a:cubicBezTo>
                  <a:lnTo>
                    <a:pt x="360029" y="224105"/>
                  </a:lnTo>
                  <a:cubicBezTo>
                    <a:pt x="360029" y="260154"/>
                    <a:pt x="345708" y="294727"/>
                    <a:pt x="320218" y="320218"/>
                  </a:cubicBezTo>
                  <a:cubicBezTo>
                    <a:pt x="294727" y="345708"/>
                    <a:pt x="260154" y="360029"/>
                    <a:pt x="224105" y="360029"/>
                  </a:cubicBezTo>
                  <a:lnTo>
                    <a:pt x="135924" y="360029"/>
                  </a:lnTo>
                  <a:cubicBezTo>
                    <a:pt x="99875" y="360029"/>
                    <a:pt x="65302" y="345708"/>
                    <a:pt x="39811" y="320218"/>
                  </a:cubicBezTo>
                  <a:cubicBezTo>
                    <a:pt x="14321" y="294727"/>
                    <a:pt x="0" y="260154"/>
                    <a:pt x="0" y="224105"/>
                  </a:cubicBezTo>
                  <a:lnTo>
                    <a:pt x="0" y="135924"/>
                  </a:lnTo>
                  <a:cubicBezTo>
                    <a:pt x="0" y="99875"/>
                    <a:pt x="14321" y="65302"/>
                    <a:pt x="39811" y="39811"/>
                  </a:cubicBezTo>
                  <a:cubicBezTo>
                    <a:pt x="65302" y="14321"/>
                    <a:pt x="99875" y="0"/>
                    <a:pt x="135924" y="0"/>
                  </a:cubicBezTo>
                  <a:close/>
                </a:path>
              </a:pathLst>
            </a:custGeom>
            <a:gradFill>
              <a:gsLst>
                <a:gs pos="0">
                  <a:srgbClr val="FF5A13"/>
                </a:gs>
                <a:gs pos="100000">
                  <a:srgbClr val="FCB00C"/>
                </a:gs>
              </a:gsLst>
              <a:lin ang="0" scaled="0"/>
            </a:gra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5" name="Google Shape;1315;p127"/>
            <p:cNvSpPr txBox="1"/>
            <p:nvPr/>
          </p:nvSpPr>
          <p:spPr>
            <a:xfrm>
              <a:off x="0" y="-47625"/>
              <a:ext cx="360000" cy="4077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sp>
        <p:nvSpPr>
          <p:cNvPr id="1316" name="Google Shape;1316;p127"/>
          <p:cNvSpPr/>
          <p:nvPr/>
        </p:nvSpPr>
        <p:spPr>
          <a:xfrm>
            <a:off x="9555665" y="7719862"/>
            <a:ext cx="1092557" cy="874046"/>
          </a:xfrm>
          <a:custGeom>
            <a:avLst/>
            <a:gdLst/>
            <a:ahLst/>
            <a:cxnLst/>
            <a:rect l="l" t="t" r="r" b="b"/>
            <a:pathLst>
              <a:path w="1092557" h="874046" extrusionOk="0">
                <a:moveTo>
                  <a:pt x="0" y="0"/>
                </a:moveTo>
                <a:lnTo>
                  <a:pt x="1092557" y="0"/>
                </a:lnTo>
                <a:lnTo>
                  <a:pt x="1092557" y="874046"/>
                </a:lnTo>
                <a:lnTo>
                  <a:pt x="0" y="874046"/>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7" name="Google Shape;1317;p127"/>
          <p:cNvSpPr/>
          <p:nvPr/>
        </p:nvSpPr>
        <p:spPr>
          <a:xfrm>
            <a:off x="9647837" y="2062609"/>
            <a:ext cx="908213" cy="855990"/>
          </a:xfrm>
          <a:custGeom>
            <a:avLst/>
            <a:gdLst/>
            <a:ahLst/>
            <a:cxnLst/>
            <a:rect l="l" t="t" r="r" b="b"/>
            <a:pathLst>
              <a:path w="908213" h="855990" extrusionOk="0">
                <a:moveTo>
                  <a:pt x="0" y="0"/>
                </a:moveTo>
                <a:lnTo>
                  <a:pt x="908213" y="0"/>
                </a:lnTo>
                <a:lnTo>
                  <a:pt x="908213" y="855991"/>
                </a:lnTo>
                <a:lnTo>
                  <a:pt x="0" y="855991"/>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8" name="Google Shape;1318;p127"/>
          <p:cNvSpPr/>
          <p:nvPr/>
        </p:nvSpPr>
        <p:spPr>
          <a:xfrm>
            <a:off x="9614012" y="4794202"/>
            <a:ext cx="975863" cy="1050728"/>
          </a:xfrm>
          <a:custGeom>
            <a:avLst/>
            <a:gdLst/>
            <a:ahLst/>
            <a:cxnLst/>
            <a:rect l="l" t="t" r="r" b="b"/>
            <a:pathLst>
              <a:path w="975863" h="1050728" extrusionOk="0">
                <a:moveTo>
                  <a:pt x="0" y="0"/>
                </a:moveTo>
                <a:lnTo>
                  <a:pt x="975863" y="0"/>
                </a:lnTo>
                <a:lnTo>
                  <a:pt x="975863" y="1050727"/>
                </a:lnTo>
                <a:lnTo>
                  <a:pt x="0" y="1050727"/>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19" name="Google Shape;1319;p127"/>
          <p:cNvSpPr txBox="1"/>
          <p:nvPr/>
        </p:nvSpPr>
        <p:spPr>
          <a:xfrm>
            <a:off x="10920781" y="4351464"/>
            <a:ext cx="6071400" cy="4311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Solution Offered</a:t>
            </a:r>
            <a:endParaRPr sz="1400"/>
          </a:p>
        </p:txBody>
      </p:sp>
      <p:sp>
        <p:nvSpPr>
          <p:cNvPr id="1320" name="Google Shape;1320;p127"/>
          <p:cNvSpPr txBox="1"/>
          <p:nvPr/>
        </p:nvSpPr>
        <p:spPr>
          <a:xfrm>
            <a:off x="10920780" y="1512517"/>
            <a:ext cx="6071400" cy="4311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The Challenge</a:t>
            </a:r>
            <a:endParaRPr sz="1400"/>
          </a:p>
        </p:txBody>
      </p:sp>
      <p:sp>
        <p:nvSpPr>
          <p:cNvPr id="1321" name="Google Shape;1321;p127"/>
          <p:cNvSpPr txBox="1"/>
          <p:nvPr/>
        </p:nvSpPr>
        <p:spPr>
          <a:xfrm>
            <a:off x="10920780" y="7187648"/>
            <a:ext cx="6071400" cy="972900"/>
          </a:xfrm>
          <a:prstGeom prst="rect">
            <a:avLst/>
          </a:prstGeom>
          <a:noFill/>
          <a:ln>
            <a:noFill/>
          </a:ln>
        </p:spPr>
        <p:txBody>
          <a:bodyPr spcFirstLastPara="1" wrap="square" lIns="0" tIns="0" rIns="0" bIns="0" anchor="t" anchorCtr="0">
            <a:spAutoFit/>
          </a:bodyPr>
          <a:lstStyle/>
          <a:p>
            <a:pPr marL="0" marR="0" lvl="0" indent="0" algn="l" rtl="0">
              <a:lnSpc>
                <a:spcPct val="140013"/>
              </a:lnSpc>
              <a:spcBef>
                <a:spcPts val="0"/>
              </a:spcBef>
              <a:spcAft>
                <a:spcPts val="0"/>
              </a:spcAft>
              <a:buNone/>
            </a:pPr>
            <a:r>
              <a:rPr lang="en-US" sz="2800" b="1">
                <a:solidFill>
                  <a:srgbClr val="2F7CF6"/>
                </a:solidFill>
                <a:latin typeface="Roboto"/>
                <a:ea typeface="Roboto"/>
                <a:cs typeface="Roboto"/>
                <a:sym typeface="Roboto"/>
              </a:rPr>
              <a:t>Business Impact</a:t>
            </a:r>
            <a:endParaRPr sz="1400"/>
          </a:p>
          <a:p>
            <a:pPr marL="0" marR="0" lvl="0" indent="0" algn="l" rtl="0">
              <a:lnSpc>
                <a:spcPct val="100000"/>
              </a:lnSpc>
              <a:spcBef>
                <a:spcPts val="0"/>
              </a:spcBef>
              <a:spcAft>
                <a:spcPts val="0"/>
              </a:spcAft>
              <a:buNone/>
            </a:pPr>
            <a:endParaRPr sz="2400" b="0" i="0">
              <a:solidFill>
                <a:schemeClr val="dk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dtag">
  <p:cSld name="Endtag">
    <p:spTree>
      <p:nvGrpSpPr>
        <p:cNvPr id="1" name="Shape 1322"/>
        <p:cNvGrpSpPr/>
        <p:nvPr/>
      </p:nvGrpSpPr>
      <p:grpSpPr>
        <a:xfrm>
          <a:off x="0" y="0"/>
          <a:ext cx="0" cy="0"/>
          <a:chOff x="0" y="0"/>
          <a:chExt cx="0" cy="0"/>
        </a:xfrm>
      </p:grpSpPr>
      <p:sp>
        <p:nvSpPr>
          <p:cNvPr id="1323" name="Google Shape;1323;p12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t="-409" r="-829" b="-41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4" name="Google Shape;1324;p128"/>
          <p:cNvSpPr txBox="1">
            <a:spLocks noGrp="1"/>
          </p:cNvSpPr>
          <p:nvPr>
            <p:ph type="title"/>
          </p:nvPr>
        </p:nvSpPr>
        <p:spPr>
          <a:xfrm>
            <a:off x="2048441" y="3836429"/>
            <a:ext cx="14151600" cy="1078800"/>
          </a:xfrm>
          <a:prstGeom prst="rect">
            <a:avLst/>
          </a:prstGeom>
          <a:noFill/>
          <a:ln>
            <a:noFill/>
          </a:ln>
        </p:spPr>
        <p:txBody>
          <a:bodyPr spcFirstLastPara="1" wrap="square" lIns="91450" tIns="45700" rIns="91450" bIns="45700" anchor="t" anchorCtr="0">
            <a:noAutofit/>
          </a:bodyPr>
          <a:lstStyle>
            <a:lvl1pPr marR="0" lvl="0" algn="ctr" rtl="0">
              <a:spcBef>
                <a:spcPts val="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25" name="Google Shape;1325;p128"/>
          <p:cNvSpPr txBox="1">
            <a:spLocks noGrp="1"/>
          </p:cNvSpPr>
          <p:nvPr>
            <p:ph type="body" idx="1"/>
          </p:nvPr>
        </p:nvSpPr>
        <p:spPr>
          <a:xfrm>
            <a:off x="2048441" y="4914900"/>
            <a:ext cx="141516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ctr" rtl="0">
              <a:spcBef>
                <a:spcPts val="80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Webdriver">
  <p:cSld name="Webdriver">
    <p:spTree>
      <p:nvGrpSpPr>
        <p:cNvPr id="1" name="Shape 1326"/>
        <p:cNvGrpSpPr/>
        <p:nvPr/>
      </p:nvGrpSpPr>
      <p:grpSpPr>
        <a:xfrm>
          <a:off x="0" y="0"/>
          <a:ext cx="0" cy="0"/>
          <a:chOff x="0" y="0"/>
          <a:chExt cx="0" cy="0"/>
        </a:xfrm>
      </p:grpSpPr>
      <p:sp>
        <p:nvSpPr>
          <p:cNvPr id="1327" name="Google Shape;1327;p129"/>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b="-3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28" name="Google Shape;1328;p129"/>
          <p:cNvSpPr txBox="1">
            <a:spLocks noGrp="1"/>
          </p:cNvSpPr>
          <p:nvPr>
            <p:ph type="title"/>
          </p:nvPr>
        </p:nvSpPr>
        <p:spPr>
          <a:xfrm>
            <a:off x="5486400" y="4419079"/>
            <a:ext cx="9122400" cy="10296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29" name="Google Shape;1329;p129"/>
          <p:cNvSpPr txBox="1">
            <a:spLocks noGrp="1"/>
          </p:cNvSpPr>
          <p:nvPr>
            <p:ph type="body" idx="1"/>
          </p:nvPr>
        </p:nvSpPr>
        <p:spPr>
          <a:xfrm>
            <a:off x="5486667" y="5226357"/>
            <a:ext cx="9121800" cy="893400"/>
          </a:xfrm>
          <a:prstGeom prst="rect">
            <a:avLst/>
          </a:prstGeom>
          <a:noFill/>
          <a:ln>
            <a:noFill/>
          </a:ln>
        </p:spPr>
        <p:txBody>
          <a:bodyPr spcFirstLastPara="1" wrap="square" lIns="91450" tIns="0" rIns="91450" bIns="45700" anchor="t" anchorCtr="0">
            <a:noAutofit/>
          </a:bodyPr>
          <a:lstStyle>
            <a:lvl1pPr marL="457200" marR="0" lvl="0" indent="-228600" algn="l" rtl="0">
              <a:spcBef>
                <a:spcPts val="6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estion?">
  <p:cSld name="Question?">
    <p:spTree>
      <p:nvGrpSpPr>
        <p:cNvPr id="1" name="Shape 1330"/>
        <p:cNvGrpSpPr/>
        <p:nvPr/>
      </p:nvGrpSpPr>
      <p:grpSpPr>
        <a:xfrm>
          <a:off x="0" y="0"/>
          <a:ext cx="0" cy="0"/>
          <a:chOff x="0" y="0"/>
          <a:chExt cx="0" cy="0"/>
        </a:xfrm>
      </p:grpSpPr>
      <p:sp>
        <p:nvSpPr>
          <p:cNvPr id="1331" name="Google Shape;1331;p130"/>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2" name="Google Shape;1332;p130"/>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333" name="Google Shape;1333;p130"/>
          <p:cNvSpPr>
            <a:spLocks noGrp="1"/>
          </p:cNvSpPr>
          <p:nvPr>
            <p:ph type="pic" idx="2"/>
          </p:nvPr>
        </p:nvSpPr>
        <p:spPr>
          <a:xfrm>
            <a:off x="9829800" y="12700"/>
            <a:ext cx="8458200" cy="10287000"/>
          </a:xfrm>
          <a:prstGeom prst="rect">
            <a:avLst/>
          </a:prstGeom>
          <a:noFill/>
          <a:ln>
            <a:noFill/>
          </a:ln>
        </p:spPr>
      </p:sp>
      <p:graphicFrame>
        <p:nvGraphicFramePr>
          <p:cNvPr id="1334" name="Google Shape;1334;p130"/>
          <p:cNvGraphicFramePr/>
          <p:nvPr/>
        </p:nvGraphicFramePr>
        <p:xfrm>
          <a:off x="1028700" y="3543300"/>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125900">
                  <a:extLst>
                    <a:ext uri="{9D8B030D-6E8A-4147-A177-3AD203B41FA5}">
                      <a16:colId xmlns:a16="http://schemas.microsoft.com/office/drawing/2014/main" val="20001"/>
                    </a:ext>
                  </a:extLst>
                </a:gridCol>
                <a:gridCol w="6277750">
                  <a:extLst>
                    <a:ext uri="{9D8B030D-6E8A-4147-A177-3AD203B41FA5}">
                      <a16:colId xmlns:a16="http://schemas.microsoft.com/office/drawing/2014/main" val="20002"/>
                    </a:ext>
                  </a:extLst>
                </a:gridCol>
              </a:tblGrid>
              <a:tr h="673850">
                <a:tc>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304800" marR="0" lvl="1" indent="0" algn="l" rtl="0">
                        <a:lnSpc>
                          <a:spcPct val="137750"/>
                        </a:lnSpc>
                        <a:spcBef>
                          <a:spcPts val="0"/>
                        </a:spcBef>
                        <a:spcAft>
                          <a:spcPts val="0"/>
                        </a:spcAft>
                        <a:buClr>
                          <a:schemeClr val="dk1"/>
                        </a:buClr>
                        <a:buSzPts val="3200"/>
                        <a:buFont typeface="Arial"/>
                        <a:buNone/>
                      </a:pPr>
                      <a:r>
                        <a:rPr lang="en-US" sz="3200" b="1" u="none" strike="noStrike" cap="none">
                          <a:solidFill>
                            <a:schemeClr val="dk1"/>
                          </a:solidFill>
                          <a:latin typeface="Arial"/>
                          <a:ea typeface="Arial"/>
                          <a:cs typeface="Arial"/>
                          <a:sym typeface="Arial"/>
                        </a:rPr>
                        <a:t>Enter question here</a:t>
                      </a:r>
                      <a:endParaRPr sz="1400"/>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73850">
                <a:tc rowSpan="3">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0" marR="0" lvl="1" indent="-317500" algn="l" rtl="0">
                        <a:lnSpc>
                          <a:spcPct val="152000"/>
                        </a:lnSpc>
                        <a:spcBef>
                          <a:spcPts val="0"/>
                        </a:spcBef>
                        <a:spcAft>
                          <a:spcPts val="0"/>
                        </a:spcAft>
                        <a:buClr>
                          <a:srgbClr val="555555"/>
                        </a:buClr>
                        <a:buSzPts val="3000"/>
                        <a:buFont typeface="Arial"/>
                        <a:buChar char="•"/>
                      </a:pPr>
                      <a:r>
                        <a:rPr lang="en-US" sz="3000" u="none" strike="noStrike" cap="none">
                          <a:solidFill>
                            <a:srgbClr val="555555"/>
                          </a:solidFill>
                          <a:latin typeface="Arial"/>
                          <a:ea typeface="Arial"/>
                          <a:cs typeface="Arial"/>
                          <a:sym typeface="Arial"/>
                        </a:rPr>
                        <a:t>Bullet One Here</a:t>
                      </a: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63200">
                <a:tc vMerge="1">
                  <a:txBody>
                    <a:bodyPr/>
                    <a:lstStyle/>
                    <a:p>
                      <a:endParaRPr lang="en-US"/>
                    </a:p>
                  </a:txBody>
                  <a:tcPr/>
                </a:tc>
                <a:tc>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0" marR="0" lvl="1" indent="-317500" algn="l" rtl="0">
                        <a:lnSpc>
                          <a:spcPct val="152000"/>
                        </a:lnSpc>
                        <a:spcBef>
                          <a:spcPts val="0"/>
                        </a:spcBef>
                        <a:spcAft>
                          <a:spcPts val="0"/>
                        </a:spcAft>
                        <a:buClr>
                          <a:srgbClr val="555555"/>
                        </a:buClr>
                        <a:buSzPts val="3000"/>
                        <a:buFont typeface="Arial"/>
                        <a:buChar char="•"/>
                      </a:pPr>
                      <a:r>
                        <a:rPr lang="en-US" sz="3000" u="none" strike="noStrike" cap="none">
                          <a:solidFill>
                            <a:srgbClr val="555555"/>
                          </a:solidFill>
                          <a:latin typeface="Arial"/>
                          <a:ea typeface="Arial"/>
                          <a:cs typeface="Arial"/>
                          <a:sym typeface="Arial"/>
                        </a:rPr>
                        <a:t>Bullet Two Here</a:t>
                      </a: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63200">
                <a:tc vMerge="1">
                  <a:txBody>
                    <a:bodyPr/>
                    <a:lstStyle/>
                    <a:p>
                      <a:endParaRPr lang="en-US"/>
                    </a:p>
                  </a:txBody>
                  <a:tcPr/>
                </a:tc>
                <a:tc>
                  <a:txBody>
                    <a:bodyPr/>
                    <a:lstStyle/>
                    <a:p>
                      <a:pPr marL="0" marR="0" lvl="0" indent="0" algn="ctr" rtl="0">
                        <a:lnSpc>
                          <a:spcPct val="76363"/>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635000" marR="0" lvl="1" indent="-317500" algn="l" rtl="0">
                        <a:lnSpc>
                          <a:spcPct val="152000"/>
                        </a:lnSpc>
                        <a:spcBef>
                          <a:spcPts val="0"/>
                        </a:spcBef>
                        <a:spcAft>
                          <a:spcPts val="0"/>
                        </a:spcAft>
                        <a:buClr>
                          <a:srgbClr val="555555"/>
                        </a:buClr>
                        <a:buSzPts val="3000"/>
                        <a:buFont typeface="Arial"/>
                        <a:buChar char="•"/>
                      </a:pPr>
                      <a:r>
                        <a:rPr lang="en-US" sz="3000" u="none" strike="noStrike" cap="none">
                          <a:solidFill>
                            <a:srgbClr val="555555"/>
                          </a:solidFill>
                          <a:latin typeface="Arial"/>
                          <a:ea typeface="Arial"/>
                          <a:cs typeface="Arial"/>
                          <a:sym typeface="Arial"/>
                        </a:rPr>
                        <a:t>Bullet Three Here</a:t>
                      </a: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35" name="Google Shape;1335;p130"/>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36" name="Google Shape;1336;p130"/>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Question?">
  <p:cSld name="1_Question?">
    <p:spTree>
      <p:nvGrpSpPr>
        <p:cNvPr id="1" name="Shape 1337"/>
        <p:cNvGrpSpPr/>
        <p:nvPr/>
      </p:nvGrpSpPr>
      <p:grpSpPr>
        <a:xfrm>
          <a:off x="0" y="0"/>
          <a:ext cx="0" cy="0"/>
          <a:chOff x="0" y="0"/>
          <a:chExt cx="0" cy="0"/>
        </a:xfrm>
      </p:grpSpPr>
      <p:sp>
        <p:nvSpPr>
          <p:cNvPr id="1338" name="Google Shape;1338;p131"/>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39" name="Google Shape;1339;p131"/>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340" name="Google Shape;1340;p131"/>
          <p:cNvSpPr>
            <a:spLocks noGrp="1"/>
          </p:cNvSpPr>
          <p:nvPr>
            <p:ph type="pic" idx="2"/>
          </p:nvPr>
        </p:nvSpPr>
        <p:spPr>
          <a:xfrm>
            <a:off x="9829800" y="12700"/>
            <a:ext cx="8458200" cy="10287000"/>
          </a:xfrm>
          <a:prstGeom prst="rect">
            <a:avLst/>
          </a:prstGeom>
          <a:noFill/>
          <a:ln>
            <a:noFill/>
          </a:ln>
        </p:spPr>
      </p:sp>
      <p:sp>
        <p:nvSpPr>
          <p:cNvPr id="1341" name="Google Shape;1341;p131"/>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42" name="Google Shape;1342;p131"/>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 Point Lists">
  <p:cSld name="Bullet Point Lists">
    <p:spTree>
      <p:nvGrpSpPr>
        <p:cNvPr id="1" name="Shape 1343"/>
        <p:cNvGrpSpPr/>
        <p:nvPr/>
      </p:nvGrpSpPr>
      <p:grpSpPr>
        <a:xfrm>
          <a:off x="0" y="0"/>
          <a:ext cx="0" cy="0"/>
          <a:chOff x="0" y="0"/>
          <a:chExt cx="0" cy="0"/>
        </a:xfrm>
      </p:grpSpPr>
      <p:sp>
        <p:nvSpPr>
          <p:cNvPr id="1344" name="Google Shape;1344;p132"/>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graphicFrame>
        <p:nvGraphicFramePr>
          <p:cNvPr id="1345" name="Google Shape;1345;p132"/>
          <p:cNvGraphicFramePr/>
          <p:nvPr/>
        </p:nvGraphicFramePr>
        <p:xfrm>
          <a:off x="1028700" y="3558147"/>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3031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4">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730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Three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346" name="Google Shape;1346;p132"/>
          <p:cNvGraphicFramePr/>
          <p:nvPr/>
        </p:nvGraphicFramePr>
        <p:xfrm>
          <a:off x="1028700" y="6336857"/>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3031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347" name="Google Shape;1347;p132"/>
          <p:cNvGraphicFramePr/>
          <p:nvPr/>
        </p:nvGraphicFramePr>
        <p:xfrm>
          <a:off x="6216740" y="3558147"/>
          <a:ext cx="3000000" cy="3000000"/>
        </p:xfrm>
        <a:graphic>
          <a:graphicData uri="http://schemas.openxmlformats.org/drawingml/2006/table">
            <a:tbl>
              <a:tblPr>
                <a:noFill/>
                <a:tableStyleId>{216BD126-33F2-4A3F-B97E-13B4025F3A01}</a:tableStyleId>
              </a:tblPr>
              <a:tblGrid>
                <a:gridCol w="107850">
                  <a:extLst>
                    <a:ext uri="{9D8B030D-6E8A-4147-A177-3AD203B41FA5}">
                      <a16:colId xmlns:a16="http://schemas.microsoft.com/office/drawing/2014/main" val="20000"/>
                    </a:ext>
                  </a:extLst>
                </a:gridCol>
                <a:gridCol w="30955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348" name="Google Shape;1348;p132"/>
          <p:cNvGraphicFramePr/>
          <p:nvPr/>
        </p:nvGraphicFramePr>
        <p:xfrm>
          <a:off x="6216740" y="5800403"/>
          <a:ext cx="3000000" cy="3000000"/>
        </p:xfrm>
        <a:graphic>
          <a:graphicData uri="http://schemas.openxmlformats.org/drawingml/2006/table">
            <a:tbl>
              <a:tblPr>
                <a:noFill/>
                <a:tableStyleId>{216BD126-33F2-4A3F-B97E-13B4025F3A01}</a:tableStyleId>
              </a:tblPr>
              <a:tblGrid>
                <a:gridCol w="107850">
                  <a:extLst>
                    <a:ext uri="{9D8B030D-6E8A-4147-A177-3AD203B41FA5}">
                      <a16:colId xmlns:a16="http://schemas.microsoft.com/office/drawing/2014/main" val="20000"/>
                    </a:ext>
                  </a:extLst>
                </a:gridCol>
                <a:gridCol w="30955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1050">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Three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349" name="Google Shape;1349;p132"/>
          <p:cNvGraphicFramePr/>
          <p:nvPr/>
        </p:nvGraphicFramePr>
        <p:xfrm>
          <a:off x="12155027" y="3558147"/>
          <a:ext cx="3000000" cy="3000000"/>
        </p:xfrm>
        <a:graphic>
          <a:graphicData uri="http://schemas.openxmlformats.org/drawingml/2006/table">
            <a:tbl>
              <a:tblPr>
                <a:noFill/>
                <a:tableStyleId>{216BD126-33F2-4A3F-B97E-13B4025F3A01}</a:tableStyleId>
              </a:tblPr>
              <a:tblGrid>
                <a:gridCol w="113200">
                  <a:extLst>
                    <a:ext uri="{9D8B030D-6E8A-4147-A177-3AD203B41FA5}">
                      <a16:colId xmlns:a16="http://schemas.microsoft.com/office/drawing/2014/main" val="20000"/>
                    </a:ext>
                  </a:extLst>
                </a:gridCol>
                <a:gridCol w="3042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1050">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Three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81050">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Four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350" name="Google Shape;1350;p132"/>
          <p:cNvGraphicFramePr/>
          <p:nvPr/>
        </p:nvGraphicFramePr>
        <p:xfrm>
          <a:off x="12155027" y="6954173"/>
          <a:ext cx="3000000" cy="3000000"/>
        </p:xfrm>
        <a:graphic>
          <a:graphicData uri="http://schemas.openxmlformats.org/drawingml/2006/table">
            <a:tbl>
              <a:tblPr>
                <a:noFill/>
                <a:tableStyleId>{216BD126-33F2-4A3F-B97E-13B4025F3A01}</a:tableStyleId>
              </a:tblPr>
              <a:tblGrid>
                <a:gridCol w="113200">
                  <a:extLst>
                    <a:ext uri="{9D8B030D-6E8A-4147-A177-3AD203B41FA5}">
                      <a16:colId xmlns:a16="http://schemas.microsoft.com/office/drawing/2014/main" val="20000"/>
                    </a:ext>
                  </a:extLst>
                </a:gridCol>
                <a:gridCol w="3042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2">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51" name="Google Shape;1351;p132"/>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2" name="Google Shape;1352;p132"/>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ullet Point Lists">
  <p:cSld name="1_Bullet Point Lists">
    <p:spTree>
      <p:nvGrpSpPr>
        <p:cNvPr id="1" name="Shape 1353"/>
        <p:cNvGrpSpPr/>
        <p:nvPr/>
      </p:nvGrpSpPr>
      <p:grpSpPr>
        <a:xfrm>
          <a:off x="0" y="0"/>
          <a:ext cx="0" cy="0"/>
          <a:chOff x="0" y="0"/>
          <a:chExt cx="0" cy="0"/>
        </a:xfrm>
      </p:grpSpPr>
      <p:sp>
        <p:nvSpPr>
          <p:cNvPr id="1354" name="Google Shape;1354;p133"/>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355" name="Google Shape;1355;p133"/>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56" name="Google Shape;1356;p133"/>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ullet Point Lists with Image">
  <p:cSld name="Bullet Point Lists with Image">
    <p:spTree>
      <p:nvGrpSpPr>
        <p:cNvPr id="1" name="Shape 1357"/>
        <p:cNvGrpSpPr/>
        <p:nvPr/>
      </p:nvGrpSpPr>
      <p:grpSpPr>
        <a:xfrm>
          <a:off x="0" y="0"/>
          <a:ext cx="0" cy="0"/>
          <a:chOff x="0" y="0"/>
          <a:chExt cx="0" cy="0"/>
        </a:xfrm>
      </p:grpSpPr>
      <p:sp>
        <p:nvSpPr>
          <p:cNvPr id="1358" name="Google Shape;1358;p134"/>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59" name="Google Shape;1359;p134"/>
          <p:cNvSpPr>
            <a:spLocks noGrp="1"/>
          </p:cNvSpPr>
          <p:nvPr>
            <p:ph type="pic" idx="2"/>
          </p:nvPr>
        </p:nvSpPr>
        <p:spPr>
          <a:xfrm>
            <a:off x="9829800" y="12700"/>
            <a:ext cx="8458200" cy="10287000"/>
          </a:xfrm>
          <a:prstGeom prst="rect">
            <a:avLst/>
          </a:prstGeom>
          <a:noFill/>
          <a:ln>
            <a:noFill/>
          </a:ln>
        </p:spPr>
      </p:sp>
      <p:sp>
        <p:nvSpPr>
          <p:cNvPr id="1360" name="Google Shape;1360;p134"/>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graphicFrame>
        <p:nvGraphicFramePr>
          <p:cNvPr id="1361" name="Google Shape;1361;p134"/>
          <p:cNvGraphicFramePr/>
          <p:nvPr/>
        </p:nvGraphicFramePr>
        <p:xfrm>
          <a:off x="1028700" y="3543622"/>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3031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4">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2730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Three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1362" name="Google Shape;1362;p134"/>
          <p:cNvGraphicFramePr/>
          <p:nvPr/>
        </p:nvGraphicFramePr>
        <p:xfrm>
          <a:off x="1028700" y="6336857"/>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30310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363" name="Google Shape;1363;p134"/>
          <p:cNvGraphicFramePr/>
          <p:nvPr/>
        </p:nvGraphicFramePr>
        <p:xfrm>
          <a:off x="6216740" y="3543622"/>
          <a:ext cx="3000000" cy="3000000"/>
        </p:xfrm>
        <a:graphic>
          <a:graphicData uri="http://schemas.openxmlformats.org/drawingml/2006/table">
            <a:tbl>
              <a:tblPr>
                <a:noFill/>
                <a:tableStyleId>{216BD126-33F2-4A3F-B97E-13B4025F3A01}</a:tableStyleId>
              </a:tblPr>
              <a:tblGrid>
                <a:gridCol w="107850">
                  <a:extLst>
                    <a:ext uri="{9D8B030D-6E8A-4147-A177-3AD203B41FA5}">
                      <a16:colId xmlns:a16="http://schemas.microsoft.com/office/drawing/2014/main" val="20000"/>
                    </a:ext>
                  </a:extLst>
                </a:gridCol>
                <a:gridCol w="30955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364" name="Google Shape;1364;p134"/>
          <p:cNvGraphicFramePr/>
          <p:nvPr/>
        </p:nvGraphicFramePr>
        <p:xfrm>
          <a:off x="6216740" y="5800403"/>
          <a:ext cx="3000000" cy="3000000"/>
        </p:xfrm>
        <a:graphic>
          <a:graphicData uri="http://schemas.openxmlformats.org/drawingml/2006/table">
            <a:tbl>
              <a:tblPr>
                <a:noFill/>
                <a:tableStyleId>{216BD126-33F2-4A3F-B97E-13B4025F3A01}</a:tableStyleId>
              </a:tblPr>
              <a:tblGrid>
                <a:gridCol w="107850">
                  <a:extLst>
                    <a:ext uri="{9D8B030D-6E8A-4147-A177-3AD203B41FA5}">
                      <a16:colId xmlns:a16="http://schemas.microsoft.com/office/drawing/2014/main" val="20000"/>
                    </a:ext>
                  </a:extLst>
                </a:gridCol>
                <a:gridCol w="309550">
                  <a:extLst>
                    <a:ext uri="{9D8B030D-6E8A-4147-A177-3AD203B41FA5}">
                      <a16:colId xmlns:a16="http://schemas.microsoft.com/office/drawing/2014/main" val="20001"/>
                    </a:ext>
                  </a:extLst>
                </a:gridCol>
                <a:gridCol w="4325100">
                  <a:extLst>
                    <a:ext uri="{9D8B030D-6E8A-4147-A177-3AD203B41FA5}">
                      <a16:colId xmlns:a16="http://schemas.microsoft.com/office/drawing/2014/main" val="20002"/>
                    </a:ext>
                  </a:extLst>
                </a:gridCol>
              </a:tblGrid>
              <a:tr h="723900">
                <a:tc rowSpan="3">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b="1"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1"/>
                        </a:lnSpc>
                        <a:spcBef>
                          <a:spcPts val="0"/>
                        </a:spcBef>
                        <a:spcAft>
                          <a:spcPts val="0"/>
                        </a:spcAft>
                        <a:buNone/>
                      </a:pPr>
                      <a:r>
                        <a:rPr lang="en-US" sz="3600" b="1" u="none" strike="noStrike" cap="none">
                          <a:solidFill>
                            <a:srgbClr val="0B0F24"/>
                          </a:solidFill>
                          <a:latin typeface="Arial"/>
                          <a:ea typeface="Arial"/>
                          <a:cs typeface="Arial"/>
                          <a:sym typeface="Arial"/>
                        </a:rPr>
                        <a:t>Title Here</a:t>
                      </a:r>
                      <a:endParaRPr sz="1200" b="1" u="none" strike="noStrike" cap="none">
                        <a:latin typeface="Arial"/>
                        <a:ea typeface="Arial"/>
                        <a:cs typeface="Arial"/>
                        <a:sym typeface="Arial"/>
                      </a:endParaRPr>
                    </a:p>
                  </a:txBody>
                  <a:tcPr marL="9550" marR="9550" marT="9550" marB="95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One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81050">
                <a:tc vMerge="1">
                  <a:txBody>
                    <a:bodyPr/>
                    <a:lstStyle/>
                    <a:p>
                      <a:endParaRPr lang="en-US"/>
                    </a:p>
                  </a:txBody>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Two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81050">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a:txBody>
                    <a:bodyPr/>
                    <a:lstStyle/>
                    <a:p>
                      <a:pPr marL="0" marR="0" lvl="0" indent="0" algn="ctr" rtl="0">
                        <a:lnSpc>
                          <a:spcPct val="190909"/>
                        </a:lnSpc>
                        <a:spcBef>
                          <a:spcPts val="0"/>
                        </a:spcBef>
                        <a:spcAft>
                          <a:spcPts val="0"/>
                        </a:spcAft>
                        <a:buNone/>
                      </a:pPr>
                      <a:endParaRPr sz="1200" u="none" strike="noStrike" cap="none">
                        <a:latin typeface="Arial"/>
                        <a:ea typeface="Arial"/>
                        <a:cs typeface="Arial"/>
                        <a:sym typeface="Arial"/>
                      </a:endParaRPr>
                    </a:p>
                  </a:txBody>
                  <a:tcPr marL="9550" marR="9550" marT="9550" marB="95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just" rtl="0">
                        <a:lnSpc>
                          <a:spcPct val="140013"/>
                        </a:lnSpc>
                        <a:spcBef>
                          <a:spcPts val="0"/>
                        </a:spcBef>
                        <a:spcAft>
                          <a:spcPts val="0"/>
                        </a:spcAft>
                        <a:buNone/>
                      </a:pPr>
                      <a:r>
                        <a:rPr lang="en-US" sz="2800" u="none" strike="noStrike" cap="none">
                          <a:solidFill>
                            <a:srgbClr val="555555"/>
                          </a:solidFill>
                          <a:latin typeface="Arial"/>
                          <a:ea typeface="Arial"/>
                          <a:cs typeface="Arial"/>
                          <a:sym typeface="Arial"/>
                        </a:rPr>
                        <a:t>Line Three Here</a:t>
                      </a:r>
                      <a:endParaRPr sz="1200" u="none" strike="noStrike" cap="none">
                        <a:latin typeface="Arial"/>
                        <a:ea typeface="Arial"/>
                        <a:cs typeface="Arial"/>
                        <a:sym typeface="Arial"/>
                      </a:endParaRPr>
                    </a:p>
                  </a:txBody>
                  <a:tcPr marL="9550" marR="9550" marT="9550" marB="955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65" name="Google Shape;1365;p134"/>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66" name="Google Shape;1366;p134"/>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Bullet Point Lists with Image">
  <p:cSld name="1_Bullet Point Lists with Image">
    <p:spTree>
      <p:nvGrpSpPr>
        <p:cNvPr id="1" name="Shape 1367"/>
        <p:cNvGrpSpPr/>
        <p:nvPr/>
      </p:nvGrpSpPr>
      <p:grpSpPr>
        <a:xfrm>
          <a:off x="0" y="0"/>
          <a:ext cx="0" cy="0"/>
          <a:chOff x="0" y="0"/>
          <a:chExt cx="0" cy="0"/>
        </a:xfrm>
      </p:grpSpPr>
      <p:sp>
        <p:nvSpPr>
          <p:cNvPr id="1368" name="Google Shape;1368;p135"/>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69" name="Google Shape;1369;p135"/>
          <p:cNvSpPr>
            <a:spLocks noGrp="1"/>
          </p:cNvSpPr>
          <p:nvPr>
            <p:ph type="pic" idx="2"/>
          </p:nvPr>
        </p:nvSpPr>
        <p:spPr>
          <a:xfrm>
            <a:off x="9829800" y="12700"/>
            <a:ext cx="8458200" cy="10287000"/>
          </a:xfrm>
          <a:prstGeom prst="rect">
            <a:avLst/>
          </a:prstGeom>
          <a:noFill/>
          <a:ln>
            <a:noFill/>
          </a:ln>
        </p:spPr>
      </p:sp>
      <p:sp>
        <p:nvSpPr>
          <p:cNvPr id="1370" name="Google Shape;1370;p135"/>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371" name="Google Shape;1371;p135"/>
          <p:cNvSpPr txBox="1">
            <a:spLocks noGrp="1"/>
          </p:cNvSpPr>
          <p:nvPr>
            <p:ph type="title"/>
          </p:nvPr>
        </p:nvSpPr>
        <p:spPr>
          <a:xfrm>
            <a:off x="1012558" y="1465280"/>
            <a:ext cx="7858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72" name="Google Shape;1372;p135"/>
          <p:cNvSpPr txBox="1">
            <a:spLocks noGrp="1"/>
          </p:cNvSpPr>
          <p:nvPr>
            <p:ph type="body" idx="1"/>
          </p:nvPr>
        </p:nvSpPr>
        <p:spPr>
          <a:xfrm>
            <a:off x="1012825" y="2489507"/>
            <a:ext cx="73692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ellphone Menu Breakdown">
  <p:cSld name="Cellphone Menu Breakdown">
    <p:spTree>
      <p:nvGrpSpPr>
        <p:cNvPr id="1" name="Shape 1373"/>
        <p:cNvGrpSpPr/>
        <p:nvPr/>
      </p:nvGrpSpPr>
      <p:grpSpPr>
        <a:xfrm>
          <a:off x="0" y="0"/>
          <a:ext cx="0" cy="0"/>
          <a:chOff x="0" y="0"/>
          <a:chExt cx="0" cy="0"/>
        </a:xfrm>
      </p:grpSpPr>
      <p:sp>
        <p:nvSpPr>
          <p:cNvPr id="1374" name="Google Shape;1374;p136"/>
          <p:cNvSpPr/>
          <p:nvPr/>
        </p:nvSpPr>
        <p:spPr>
          <a:xfrm>
            <a:off x="7742919" y="9255349"/>
            <a:ext cx="4729374" cy="1030235"/>
          </a:xfrm>
          <a:custGeom>
            <a:avLst/>
            <a:gdLst/>
            <a:ahLst/>
            <a:cxnLst/>
            <a:rect l="l" t="t" r="r" b="b"/>
            <a:pathLst>
              <a:path w="4729374" h="1312401" extrusionOk="0">
                <a:moveTo>
                  <a:pt x="0" y="0"/>
                </a:moveTo>
                <a:lnTo>
                  <a:pt x="4729374" y="0"/>
                </a:lnTo>
                <a:lnTo>
                  <a:pt x="4729374" y="1312401"/>
                </a:lnTo>
                <a:lnTo>
                  <a:pt x="0" y="1312401"/>
                </a:lnTo>
                <a:lnTo>
                  <a:pt x="0" y="0"/>
                </a:lnTo>
                <a:close/>
              </a:path>
            </a:pathLst>
          </a:custGeom>
          <a:blipFill rotWithShape="1">
            <a:blip r:embed="rId2">
              <a:alphaModFix amt="32000"/>
            </a:blip>
            <a:stretch>
              <a:fillRect b="-2720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5" name="Google Shape;1375;p136"/>
          <p:cNvSpPr/>
          <p:nvPr/>
        </p:nvSpPr>
        <p:spPr>
          <a:xfrm>
            <a:off x="7051255" y="486268"/>
            <a:ext cx="6118141" cy="9800732"/>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3">
              <a:alphaModFix/>
            </a:blip>
            <a:stretch>
              <a:fillRect b="-223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76" name="Google Shape;1376;p136"/>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graphicFrame>
        <p:nvGraphicFramePr>
          <p:cNvPr id="1377" name="Google Shape;1377;p136"/>
          <p:cNvGraphicFramePr/>
          <p:nvPr/>
        </p:nvGraphicFramePr>
        <p:xfrm>
          <a:off x="1028700" y="2820314"/>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6324600">
                  <a:extLst>
                    <a:ext uri="{9D8B030D-6E8A-4147-A177-3AD203B41FA5}">
                      <a16:colId xmlns:a16="http://schemas.microsoft.com/office/drawing/2014/main" val="20002"/>
                    </a:ext>
                  </a:extLst>
                </a:gridCol>
              </a:tblGrid>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5">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vMerge="1">
                  <a:txBody>
                    <a:bodyPr/>
                    <a:lstStyle/>
                    <a:p>
                      <a:endParaRPr lang="en-US"/>
                    </a:p>
                  </a:txBody>
                  <a:tcPr/>
                </a:tc>
                <a:tc>
                  <a:txBody>
                    <a:bodyPr/>
                    <a:lstStyle/>
                    <a:p>
                      <a:pPr marL="0" marR="0" lvl="0" indent="0" algn="l" rtl="0">
                        <a:lnSpc>
                          <a:spcPct val="133011"/>
                        </a:lnSpc>
                        <a:spcBef>
                          <a:spcPts val="0"/>
                        </a:spcBef>
                        <a:spcAft>
                          <a:spcPts val="0"/>
                        </a:spcAft>
                        <a:buNone/>
                      </a:pPr>
                      <a:r>
                        <a:rPr lang="en-US" sz="3000" b="1" u="none" strike="noStrike" cap="none">
                          <a:solidFill>
                            <a:srgbClr val="2F7CF6"/>
                          </a:solidFill>
                          <a:latin typeface="Arial"/>
                          <a:ea typeface="Arial"/>
                          <a:cs typeface="Arial"/>
                          <a:sym typeface="Arial"/>
                        </a:rPr>
                        <a:t>Current Page Highlight</a:t>
                      </a:r>
                      <a:endParaRPr sz="1200" b="1"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78" name="Google Shape;1378;p136"/>
          <p:cNvSpPr txBox="1"/>
          <p:nvPr/>
        </p:nvSpPr>
        <p:spPr>
          <a:xfrm>
            <a:off x="13947162" y="1856384"/>
            <a:ext cx="3772200" cy="400200"/>
          </a:xfrm>
          <a:prstGeom prst="rect">
            <a:avLst/>
          </a:prstGeom>
          <a:noFill/>
          <a:ln>
            <a:noFill/>
          </a:ln>
        </p:spPr>
        <p:txBody>
          <a:bodyPr spcFirstLastPara="1" wrap="square" lIns="0" tIns="0" rIns="0" bIns="0" anchor="t" anchorCtr="0">
            <a:spAutoFit/>
          </a:bodyPr>
          <a:lstStyle/>
          <a:p>
            <a:pPr marL="0" marR="0" lvl="0" indent="0" algn="l" rtl="0">
              <a:lnSpc>
                <a:spcPct val="122692"/>
              </a:lnSpc>
              <a:spcBef>
                <a:spcPts val="0"/>
              </a:spcBef>
              <a:spcAft>
                <a:spcPts val="0"/>
              </a:spcAft>
              <a:buNone/>
            </a:pPr>
            <a:r>
              <a:rPr lang="en-US" sz="2600" b="1">
                <a:solidFill>
                  <a:srgbClr val="313131"/>
                </a:solidFill>
                <a:latin typeface="Arial"/>
                <a:ea typeface="Arial"/>
                <a:cs typeface="Arial"/>
                <a:sym typeface="Arial"/>
              </a:rPr>
              <a:t>Title Here</a:t>
            </a:r>
            <a:endParaRPr sz="1400"/>
          </a:p>
        </p:txBody>
      </p:sp>
      <p:sp>
        <p:nvSpPr>
          <p:cNvPr id="1379" name="Google Shape;1379;p136"/>
          <p:cNvSpPr txBox="1"/>
          <p:nvPr/>
        </p:nvSpPr>
        <p:spPr>
          <a:xfrm>
            <a:off x="13947162" y="2512905"/>
            <a:ext cx="3492600" cy="1886100"/>
          </a:xfrm>
          <a:prstGeom prst="rect">
            <a:avLst/>
          </a:prstGeom>
          <a:noFill/>
          <a:ln>
            <a:noFill/>
          </a:ln>
        </p:spPr>
        <p:txBody>
          <a:bodyPr spcFirstLastPara="1" wrap="square" lIns="0" tIns="0" rIns="0" bIns="0" anchor="t" anchorCtr="0">
            <a:spAutoFit/>
          </a:bodyPr>
          <a:lstStyle/>
          <a:p>
            <a:pPr marL="355600" marR="0" lvl="0" indent="-342900" algn="l" rtl="0">
              <a:lnSpc>
                <a:spcPct val="152327"/>
              </a:lnSpc>
              <a:spcBef>
                <a:spcPts val="0"/>
              </a:spcBef>
              <a:spcAft>
                <a:spcPts val="0"/>
              </a:spcAft>
              <a:buClr>
                <a:srgbClr val="636463"/>
              </a:buClr>
              <a:buSzPts val="2200"/>
              <a:buFont typeface="Arial"/>
              <a:buChar char="•"/>
            </a:pPr>
            <a:r>
              <a:rPr lang="en-US" sz="2200">
                <a:solidFill>
                  <a:srgbClr val="636463"/>
                </a:solidFill>
                <a:latin typeface="Arial"/>
                <a:ea typeface="Arial"/>
                <a:cs typeface="Arial"/>
                <a:sym typeface="Arial"/>
              </a:rPr>
              <a:t>Badges </a:t>
            </a:r>
            <a:endParaRPr sz="1400"/>
          </a:p>
          <a:p>
            <a:pPr marL="355600" marR="0" lvl="0" indent="-342900" algn="l" rtl="0">
              <a:lnSpc>
                <a:spcPct val="152327"/>
              </a:lnSpc>
              <a:spcBef>
                <a:spcPts val="0"/>
              </a:spcBef>
              <a:spcAft>
                <a:spcPts val="0"/>
              </a:spcAft>
              <a:buClr>
                <a:srgbClr val="636463"/>
              </a:buClr>
              <a:buSzPts val="2200"/>
              <a:buFont typeface="Arial"/>
              <a:buChar char="•"/>
            </a:pPr>
            <a:r>
              <a:rPr lang="en-US" sz="2200">
                <a:solidFill>
                  <a:srgbClr val="636463"/>
                </a:solidFill>
                <a:latin typeface="Arial"/>
                <a:ea typeface="Arial"/>
                <a:cs typeface="Arial"/>
                <a:sym typeface="Arial"/>
              </a:rPr>
              <a:t>Leaderboards </a:t>
            </a:r>
            <a:endParaRPr sz="1400"/>
          </a:p>
          <a:p>
            <a:pPr marL="355600" marR="0" lvl="0" indent="-342900" algn="l" rtl="0">
              <a:lnSpc>
                <a:spcPct val="152327"/>
              </a:lnSpc>
              <a:spcBef>
                <a:spcPts val="0"/>
              </a:spcBef>
              <a:spcAft>
                <a:spcPts val="0"/>
              </a:spcAft>
              <a:buClr>
                <a:srgbClr val="636463"/>
              </a:buClr>
              <a:buSzPts val="2200"/>
              <a:buFont typeface="Arial"/>
              <a:buChar char="•"/>
            </a:pPr>
            <a:r>
              <a:rPr lang="en-US" sz="2200">
                <a:solidFill>
                  <a:srgbClr val="636463"/>
                </a:solidFill>
                <a:latin typeface="Arial"/>
                <a:ea typeface="Arial"/>
                <a:cs typeface="Arial"/>
                <a:sym typeface="Arial"/>
              </a:rPr>
              <a:t>Points</a:t>
            </a:r>
            <a:endParaRPr sz="1400"/>
          </a:p>
          <a:p>
            <a:pPr marL="355600" marR="0" lvl="0" indent="-342900" algn="l" rtl="0">
              <a:lnSpc>
                <a:spcPct val="152327"/>
              </a:lnSpc>
              <a:spcBef>
                <a:spcPts val="0"/>
              </a:spcBef>
              <a:spcAft>
                <a:spcPts val="0"/>
              </a:spcAft>
              <a:buClr>
                <a:srgbClr val="636463"/>
              </a:buClr>
              <a:buSzPts val="2200"/>
              <a:buFont typeface="Arial"/>
              <a:buChar char="•"/>
            </a:pPr>
            <a:r>
              <a:rPr lang="en-US" sz="2200">
                <a:solidFill>
                  <a:srgbClr val="636463"/>
                </a:solidFill>
                <a:latin typeface="Arial"/>
                <a:ea typeface="Arial"/>
                <a:cs typeface="Arial"/>
                <a:sym typeface="Arial"/>
              </a:rPr>
              <a:t>Progress Indicators</a:t>
            </a:r>
            <a:endParaRPr sz="1400"/>
          </a:p>
        </p:txBody>
      </p:sp>
      <p:sp>
        <p:nvSpPr>
          <p:cNvPr id="1380" name="Google Shape;1380;p136"/>
          <p:cNvSpPr/>
          <p:nvPr/>
        </p:nvSpPr>
        <p:spPr>
          <a:xfrm>
            <a:off x="13608034" y="2310994"/>
            <a:ext cx="4111371" cy="9525"/>
          </a:xfrm>
          <a:custGeom>
            <a:avLst/>
            <a:gdLst/>
            <a:ahLst/>
            <a:cxnLst/>
            <a:rect l="l" t="t" r="r" b="b"/>
            <a:pathLst>
              <a:path w="4111371" h="9525" extrusionOk="0">
                <a:moveTo>
                  <a:pt x="0" y="0"/>
                </a:moveTo>
                <a:lnTo>
                  <a:pt x="4111371" y="0"/>
                </a:lnTo>
                <a:lnTo>
                  <a:pt x="4111371" y="9525"/>
                </a:lnTo>
                <a:lnTo>
                  <a:pt x="0" y="9525"/>
                </a:lnTo>
                <a:close/>
              </a:path>
            </a:pathLst>
          </a:custGeom>
          <a:solidFill>
            <a:srgbClr val="A8BDCE"/>
          </a:solidFill>
          <a:ln w="47625" cap="flat" cmpd="sng">
            <a:solidFill>
              <a:schemeClr val="lt1"/>
            </a:solidFill>
            <a:prstDash val="solid"/>
            <a:round/>
            <a:headEnd type="none" w="sm" len="sm"/>
            <a:tailEnd type="none" w="sm" len="sm"/>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381" name="Google Shape;1381;p136"/>
          <p:cNvGrpSpPr/>
          <p:nvPr/>
        </p:nvGrpSpPr>
        <p:grpSpPr>
          <a:xfrm>
            <a:off x="13653575" y="1942456"/>
            <a:ext cx="188407" cy="188407"/>
            <a:chOff x="0" y="0"/>
            <a:chExt cx="812800" cy="812800"/>
          </a:xfrm>
        </p:grpSpPr>
        <p:sp>
          <p:nvSpPr>
            <p:cNvPr id="1382" name="Google Shape;1382;p13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3" name="Google Shape;1383;p136"/>
            <p:cNvSpPr txBox="1"/>
            <p:nvPr/>
          </p:nvSpPr>
          <p:spPr>
            <a:xfrm>
              <a:off x="76200" y="28575"/>
              <a:ext cx="660300" cy="7080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a:solidFill>
                  <a:schemeClr val="dk1"/>
                </a:solidFill>
                <a:latin typeface="Arial"/>
                <a:ea typeface="Arial"/>
                <a:cs typeface="Arial"/>
                <a:sym typeface="Arial"/>
              </a:endParaRPr>
            </a:p>
          </p:txBody>
        </p:sp>
      </p:grpSp>
      <p:sp>
        <p:nvSpPr>
          <p:cNvPr id="1384" name="Google Shape;1384;p136"/>
          <p:cNvSpPr>
            <a:spLocks noGrp="1"/>
          </p:cNvSpPr>
          <p:nvPr>
            <p:ph type="pic" idx="2"/>
          </p:nvPr>
        </p:nvSpPr>
        <p:spPr>
          <a:xfrm>
            <a:off x="8061482" y="856993"/>
            <a:ext cx="4092600" cy="8959800"/>
          </a:xfrm>
          <a:prstGeom prst="rect">
            <a:avLst/>
          </a:prstGeom>
          <a:noFill/>
          <a:ln>
            <a:noFill/>
          </a:ln>
        </p:spPr>
      </p:sp>
      <p:sp>
        <p:nvSpPr>
          <p:cNvPr id="1385" name="Google Shape;1385;p136"/>
          <p:cNvSpPr/>
          <p:nvPr/>
        </p:nvSpPr>
        <p:spPr>
          <a:xfrm>
            <a:off x="9427360" y="971550"/>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4">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6" name="Google Shape;1386;p136"/>
          <p:cNvSpPr txBox="1">
            <a:spLocks noGrp="1"/>
          </p:cNvSpPr>
          <p:nvPr>
            <p:ph type="title"/>
          </p:nvPr>
        </p:nvSpPr>
        <p:spPr>
          <a:xfrm>
            <a:off x="1012558" y="1465280"/>
            <a:ext cx="6610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Пустой">
  <p:cSld name="TITLE_AND_BODY_1">
    <p:bg>
      <p:bgPr>
        <a:solidFill>
          <a:schemeClr val="lt2"/>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sldNum" idx="12"/>
          </p:nvPr>
        </p:nvSpPr>
        <p:spPr>
          <a:xfrm>
            <a:off x="8969273" y="9810750"/>
            <a:ext cx="340200" cy="354000"/>
          </a:xfrm>
          <a:prstGeom prst="rect">
            <a:avLst/>
          </a:prstGeom>
          <a:noFill/>
          <a:ln>
            <a:noFill/>
          </a:ln>
        </p:spPr>
        <p:txBody>
          <a:bodyPr spcFirstLastPara="1" wrap="square" lIns="38100" tIns="38100" rIns="38100" bIns="38100" anchor="t" anchorCtr="0">
            <a:spAutoFit/>
          </a:bodyPr>
          <a:lstStyle>
            <a:lvl1pPr marL="0" lvl="0"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1800"/>
              <a:buFont typeface="Helvetica Neue Light"/>
              <a:buNone/>
              <a:defRPr sz="1800">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_Cellphone Menu Breakdown">
  <p:cSld name="2_Cellphone Menu Breakdown">
    <p:spTree>
      <p:nvGrpSpPr>
        <p:cNvPr id="1" name="Shape 1387"/>
        <p:cNvGrpSpPr/>
        <p:nvPr/>
      </p:nvGrpSpPr>
      <p:grpSpPr>
        <a:xfrm>
          <a:off x="0" y="0"/>
          <a:ext cx="0" cy="0"/>
          <a:chOff x="0" y="0"/>
          <a:chExt cx="0" cy="0"/>
        </a:xfrm>
      </p:grpSpPr>
      <p:sp>
        <p:nvSpPr>
          <p:cNvPr id="1388" name="Google Shape;1388;p137"/>
          <p:cNvSpPr/>
          <p:nvPr/>
        </p:nvSpPr>
        <p:spPr>
          <a:xfrm>
            <a:off x="7742919" y="9255349"/>
            <a:ext cx="4729374" cy="1030235"/>
          </a:xfrm>
          <a:custGeom>
            <a:avLst/>
            <a:gdLst/>
            <a:ahLst/>
            <a:cxnLst/>
            <a:rect l="l" t="t" r="r" b="b"/>
            <a:pathLst>
              <a:path w="4729374" h="1312401" extrusionOk="0">
                <a:moveTo>
                  <a:pt x="0" y="0"/>
                </a:moveTo>
                <a:lnTo>
                  <a:pt x="4729374" y="0"/>
                </a:lnTo>
                <a:lnTo>
                  <a:pt x="4729374" y="1312401"/>
                </a:lnTo>
                <a:lnTo>
                  <a:pt x="0" y="1312401"/>
                </a:lnTo>
                <a:lnTo>
                  <a:pt x="0" y="0"/>
                </a:lnTo>
                <a:close/>
              </a:path>
            </a:pathLst>
          </a:custGeom>
          <a:blipFill rotWithShape="1">
            <a:blip r:embed="rId2">
              <a:alphaModFix amt="32000"/>
            </a:blip>
            <a:stretch>
              <a:fillRect b="-2720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89" name="Google Shape;1389;p137"/>
          <p:cNvSpPr/>
          <p:nvPr/>
        </p:nvSpPr>
        <p:spPr>
          <a:xfrm>
            <a:off x="7051255" y="486268"/>
            <a:ext cx="6118141" cy="9800732"/>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3">
              <a:alphaModFix/>
            </a:blip>
            <a:stretch>
              <a:fillRect b="-223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0" name="Google Shape;1390;p137"/>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391" name="Google Shape;1391;p137"/>
          <p:cNvSpPr>
            <a:spLocks noGrp="1"/>
          </p:cNvSpPr>
          <p:nvPr>
            <p:ph type="pic" idx="2"/>
          </p:nvPr>
        </p:nvSpPr>
        <p:spPr>
          <a:xfrm>
            <a:off x="8061482" y="856993"/>
            <a:ext cx="4092600" cy="8959800"/>
          </a:xfrm>
          <a:prstGeom prst="rect">
            <a:avLst/>
          </a:prstGeom>
          <a:noFill/>
          <a:ln>
            <a:noFill/>
          </a:ln>
        </p:spPr>
      </p:sp>
      <p:sp>
        <p:nvSpPr>
          <p:cNvPr id="1392" name="Google Shape;1392;p137"/>
          <p:cNvSpPr/>
          <p:nvPr/>
        </p:nvSpPr>
        <p:spPr>
          <a:xfrm>
            <a:off x="9427360" y="971550"/>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4">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3" name="Google Shape;1393;p137"/>
          <p:cNvSpPr txBox="1">
            <a:spLocks noGrp="1"/>
          </p:cNvSpPr>
          <p:nvPr>
            <p:ph type="title"/>
          </p:nvPr>
        </p:nvSpPr>
        <p:spPr>
          <a:xfrm>
            <a:off x="1012558" y="1465280"/>
            <a:ext cx="66102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94" name="Google Shape;1394;p137"/>
          <p:cNvSpPr txBox="1">
            <a:spLocks noGrp="1"/>
          </p:cNvSpPr>
          <p:nvPr>
            <p:ph type="body" idx="1"/>
          </p:nvPr>
        </p:nvSpPr>
        <p:spPr>
          <a:xfrm>
            <a:off x="1012825" y="2489507"/>
            <a:ext cx="57690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ellphone Menu Breakdown 2">
  <p:cSld name="Cellphone Menu Breakdown 2">
    <p:spTree>
      <p:nvGrpSpPr>
        <p:cNvPr id="1" name="Shape 1395"/>
        <p:cNvGrpSpPr/>
        <p:nvPr/>
      </p:nvGrpSpPr>
      <p:grpSpPr>
        <a:xfrm>
          <a:off x="0" y="0"/>
          <a:ext cx="0" cy="0"/>
          <a:chOff x="0" y="0"/>
          <a:chExt cx="0" cy="0"/>
        </a:xfrm>
      </p:grpSpPr>
      <p:sp>
        <p:nvSpPr>
          <p:cNvPr id="1396" name="Google Shape;1396;p138"/>
          <p:cNvSpPr/>
          <p:nvPr/>
        </p:nvSpPr>
        <p:spPr>
          <a:xfrm>
            <a:off x="10835390" y="1320284"/>
            <a:ext cx="6118141" cy="8967670"/>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11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7" name="Google Shape;1397;p138"/>
          <p:cNvSpPr/>
          <p:nvPr/>
        </p:nvSpPr>
        <p:spPr>
          <a:xfrm>
            <a:off x="6083127" y="2131445"/>
            <a:ext cx="6118141" cy="8183611"/>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2285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98" name="Google Shape;1398;p138"/>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graphicFrame>
        <p:nvGraphicFramePr>
          <p:cNvPr id="1399" name="Google Shape;1399;p138"/>
          <p:cNvGraphicFramePr/>
          <p:nvPr/>
        </p:nvGraphicFramePr>
        <p:xfrm>
          <a:off x="1028700" y="2820314"/>
          <a:ext cx="3000000" cy="3000000"/>
        </p:xfrm>
        <a:graphic>
          <a:graphicData uri="http://schemas.openxmlformats.org/drawingml/2006/table">
            <a:tbl>
              <a:tblPr>
                <a:noFill/>
                <a:tableStyleId>{216BD126-33F2-4A3F-B97E-13B4025F3A01}</a:tableStyleId>
              </a:tblPr>
              <a:tblGrid>
                <a:gridCol w="114300">
                  <a:extLst>
                    <a:ext uri="{9D8B030D-6E8A-4147-A177-3AD203B41FA5}">
                      <a16:colId xmlns:a16="http://schemas.microsoft.com/office/drawing/2014/main" val="20000"/>
                    </a:ext>
                  </a:extLst>
                </a:gridCol>
                <a:gridCol w="495300">
                  <a:extLst>
                    <a:ext uri="{9D8B030D-6E8A-4147-A177-3AD203B41FA5}">
                      <a16:colId xmlns:a16="http://schemas.microsoft.com/office/drawing/2014/main" val="20001"/>
                    </a:ext>
                  </a:extLst>
                </a:gridCol>
                <a:gridCol w="6324600">
                  <a:extLst>
                    <a:ext uri="{9D8B030D-6E8A-4147-A177-3AD203B41FA5}">
                      <a16:colId xmlns:a16="http://schemas.microsoft.com/office/drawing/2014/main" val="20002"/>
                    </a:ext>
                  </a:extLst>
                </a:gridCol>
              </a:tblGrid>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5">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2F7CF6"/>
                    </a:solidFill>
                  </a:tcPr>
                </a:tc>
                <a:tc vMerge="1">
                  <a:txBody>
                    <a:bodyPr/>
                    <a:lstStyle/>
                    <a:p>
                      <a:endParaRPr lang="en-US"/>
                    </a:p>
                  </a:txBody>
                  <a:tcPr/>
                </a:tc>
                <a:tc>
                  <a:txBody>
                    <a:bodyPr/>
                    <a:lstStyle/>
                    <a:p>
                      <a:pPr marL="0" marR="0" lvl="0" indent="0" algn="l" rtl="0">
                        <a:lnSpc>
                          <a:spcPct val="133011"/>
                        </a:lnSpc>
                        <a:spcBef>
                          <a:spcPts val="0"/>
                        </a:spcBef>
                        <a:spcAft>
                          <a:spcPts val="0"/>
                        </a:spcAft>
                        <a:buNone/>
                      </a:pPr>
                      <a:r>
                        <a:rPr lang="en-US" sz="3000" b="1" u="none" strike="noStrike" cap="none">
                          <a:solidFill>
                            <a:srgbClr val="2F7CF6"/>
                          </a:solidFill>
                          <a:latin typeface="Arial"/>
                          <a:ea typeface="Arial"/>
                          <a:cs typeface="Arial"/>
                          <a:sym typeface="Arial"/>
                        </a:rPr>
                        <a:t>Current Page Highlight</a:t>
                      </a:r>
                      <a:endParaRPr sz="1200" b="1"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53750">
                <a:tc>
                  <a:txBody>
                    <a:bodyPr/>
                    <a:lstStyle/>
                    <a:p>
                      <a:pPr marL="0" marR="0" lvl="0" indent="0" algn="l" rtl="0">
                        <a:lnSpc>
                          <a:spcPct val="356272"/>
                        </a:lnSpc>
                        <a:spcBef>
                          <a:spcPts val="0"/>
                        </a:spcBef>
                        <a:spcAft>
                          <a:spcPts val="0"/>
                        </a:spcAft>
                        <a:buNone/>
                      </a:pP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40014"/>
                        </a:lnSpc>
                        <a:spcBef>
                          <a:spcPts val="0"/>
                        </a:spcBef>
                        <a:spcAft>
                          <a:spcPts val="0"/>
                        </a:spcAft>
                        <a:buNone/>
                      </a:pPr>
                      <a:r>
                        <a:rPr lang="en-US" sz="2800" u="none" strike="noStrike" cap="none">
                          <a:solidFill>
                            <a:srgbClr val="CCD8E2"/>
                          </a:solidFill>
                          <a:latin typeface="Arial"/>
                          <a:ea typeface="Arial"/>
                          <a:cs typeface="Arial"/>
                          <a:sym typeface="Arial"/>
                        </a:rPr>
                        <a:t>Page Option Here</a:t>
                      </a:r>
                      <a:endParaRPr sz="1200" u="none" strike="noStrike" cap="none">
                        <a:latin typeface="Arial"/>
                        <a:ea typeface="Arial"/>
                        <a:cs typeface="Arial"/>
                        <a:sym typeface="Arial"/>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00" name="Google Shape;1400;p138"/>
          <p:cNvSpPr>
            <a:spLocks noGrp="1"/>
          </p:cNvSpPr>
          <p:nvPr>
            <p:ph type="pic" idx="2"/>
          </p:nvPr>
        </p:nvSpPr>
        <p:spPr>
          <a:xfrm>
            <a:off x="7088429" y="2502169"/>
            <a:ext cx="4104600" cy="7786200"/>
          </a:xfrm>
          <a:prstGeom prst="rect">
            <a:avLst/>
          </a:prstGeom>
          <a:noFill/>
          <a:ln>
            <a:noFill/>
          </a:ln>
        </p:spPr>
      </p:sp>
      <p:sp>
        <p:nvSpPr>
          <p:cNvPr id="1401" name="Google Shape;1401;p138"/>
          <p:cNvSpPr>
            <a:spLocks noGrp="1"/>
          </p:cNvSpPr>
          <p:nvPr>
            <p:ph type="pic" idx="3"/>
          </p:nvPr>
        </p:nvSpPr>
        <p:spPr>
          <a:xfrm>
            <a:off x="11838301" y="1691010"/>
            <a:ext cx="4099800" cy="8611800"/>
          </a:xfrm>
          <a:prstGeom prst="rect">
            <a:avLst/>
          </a:prstGeom>
          <a:noFill/>
          <a:ln>
            <a:noFill/>
          </a:ln>
        </p:spPr>
      </p:sp>
      <p:sp>
        <p:nvSpPr>
          <p:cNvPr id="1402" name="Google Shape;1402;p138"/>
          <p:cNvSpPr/>
          <p:nvPr/>
        </p:nvSpPr>
        <p:spPr>
          <a:xfrm>
            <a:off x="8459232" y="2616727"/>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3" name="Google Shape;1403;p138"/>
          <p:cNvSpPr/>
          <p:nvPr/>
        </p:nvSpPr>
        <p:spPr>
          <a:xfrm>
            <a:off x="13211495" y="1805566"/>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4" name="Google Shape;1404;p138"/>
          <p:cNvSpPr txBox="1">
            <a:spLocks noGrp="1"/>
          </p:cNvSpPr>
          <p:nvPr>
            <p:ph type="title"/>
          </p:nvPr>
        </p:nvSpPr>
        <p:spPr>
          <a:xfrm>
            <a:off x="1012558" y="1465280"/>
            <a:ext cx="57696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Cellphone Menu Breakdown 2">
  <p:cSld name="1_Cellphone Menu Breakdown 2">
    <p:spTree>
      <p:nvGrpSpPr>
        <p:cNvPr id="1" name="Shape 1405"/>
        <p:cNvGrpSpPr/>
        <p:nvPr/>
      </p:nvGrpSpPr>
      <p:grpSpPr>
        <a:xfrm>
          <a:off x="0" y="0"/>
          <a:ext cx="0" cy="0"/>
          <a:chOff x="0" y="0"/>
          <a:chExt cx="0" cy="0"/>
        </a:xfrm>
      </p:grpSpPr>
      <p:sp>
        <p:nvSpPr>
          <p:cNvPr id="1406" name="Google Shape;1406;p139"/>
          <p:cNvSpPr/>
          <p:nvPr/>
        </p:nvSpPr>
        <p:spPr>
          <a:xfrm>
            <a:off x="10835390" y="1320284"/>
            <a:ext cx="6118141" cy="8967670"/>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11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7" name="Google Shape;1407;p139"/>
          <p:cNvSpPr/>
          <p:nvPr/>
        </p:nvSpPr>
        <p:spPr>
          <a:xfrm>
            <a:off x="6083127" y="2131445"/>
            <a:ext cx="6118141" cy="8183611"/>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2285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08" name="Google Shape;1408;p139"/>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409" name="Google Shape;1409;p139"/>
          <p:cNvSpPr>
            <a:spLocks noGrp="1"/>
          </p:cNvSpPr>
          <p:nvPr>
            <p:ph type="pic" idx="2"/>
          </p:nvPr>
        </p:nvSpPr>
        <p:spPr>
          <a:xfrm>
            <a:off x="7088429" y="2502169"/>
            <a:ext cx="4104600" cy="7786200"/>
          </a:xfrm>
          <a:prstGeom prst="rect">
            <a:avLst/>
          </a:prstGeom>
          <a:noFill/>
          <a:ln>
            <a:noFill/>
          </a:ln>
        </p:spPr>
      </p:sp>
      <p:sp>
        <p:nvSpPr>
          <p:cNvPr id="1410" name="Google Shape;1410;p139"/>
          <p:cNvSpPr>
            <a:spLocks noGrp="1"/>
          </p:cNvSpPr>
          <p:nvPr>
            <p:ph type="pic" idx="3"/>
          </p:nvPr>
        </p:nvSpPr>
        <p:spPr>
          <a:xfrm>
            <a:off x="11838301" y="1691010"/>
            <a:ext cx="4099800" cy="8611800"/>
          </a:xfrm>
          <a:prstGeom prst="rect">
            <a:avLst/>
          </a:prstGeom>
          <a:noFill/>
          <a:ln>
            <a:noFill/>
          </a:ln>
        </p:spPr>
      </p:sp>
      <p:sp>
        <p:nvSpPr>
          <p:cNvPr id="1411" name="Google Shape;1411;p139"/>
          <p:cNvSpPr/>
          <p:nvPr/>
        </p:nvSpPr>
        <p:spPr>
          <a:xfrm>
            <a:off x="8459232" y="2616727"/>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2" name="Google Shape;1412;p139"/>
          <p:cNvSpPr/>
          <p:nvPr/>
        </p:nvSpPr>
        <p:spPr>
          <a:xfrm>
            <a:off x="13211495" y="1805566"/>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3" name="Google Shape;1413;p139"/>
          <p:cNvSpPr txBox="1">
            <a:spLocks noGrp="1"/>
          </p:cNvSpPr>
          <p:nvPr>
            <p:ph type="title"/>
          </p:nvPr>
        </p:nvSpPr>
        <p:spPr>
          <a:xfrm>
            <a:off x="1012558" y="1465280"/>
            <a:ext cx="57696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14" name="Google Shape;1414;p139"/>
          <p:cNvSpPr txBox="1">
            <a:spLocks noGrp="1"/>
          </p:cNvSpPr>
          <p:nvPr>
            <p:ph type="body" idx="1"/>
          </p:nvPr>
        </p:nvSpPr>
        <p:spPr>
          <a:xfrm>
            <a:off x="1012825" y="2489507"/>
            <a:ext cx="57690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ellphones Side by Side">
  <p:cSld name="Cellphones Side by Side">
    <p:spTree>
      <p:nvGrpSpPr>
        <p:cNvPr id="1" name="Shape 1415"/>
        <p:cNvGrpSpPr/>
        <p:nvPr/>
      </p:nvGrpSpPr>
      <p:grpSpPr>
        <a:xfrm>
          <a:off x="0" y="0"/>
          <a:ext cx="0" cy="0"/>
          <a:chOff x="0" y="0"/>
          <a:chExt cx="0" cy="0"/>
        </a:xfrm>
      </p:grpSpPr>
      <p:sp>
        <p:nvSpPr>
          <p:cNvPr id="1416" name="Google Shape;1416;p140"/>
          <p:cNvSpPr/>
          <p:nvPr/>
        </p:nvSpPr>
        <p:spPr>
          <a:xfrm>
            <a:off x="10835390" y="1320284"/>
            <a:ext cx="6118141" cy="8967670"/>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11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7" name="Google Shape;1417;p140"/>
          <p:cNvSpPr/>
          <p:nvPr/>
        </p:nvSpPr>
        <p:spPr>
          <a:xfrm>
            <a:off x="6083127" y="2131445"/>
            <a:ext cx="6118141" cy="8183611"/>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2">
              <a:alphaModFix/>
            </a:blip>
            <a:stretch>
              <a:fillRect b="-2285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18" name="Google Shape;1418;p140"/>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419" name="Google Shape;1419;p140"/>
          <p:cNvSpPr>
            <a:spLocks noGrp="1"/>
          </p:cNvSpPr>
          <p:nvPr>
            <p:ph type="pic" idx="2"/>
          </p:nvPr>
        </p:nvSpPr>
        <p:spPr>
          <a:xfrm>
            <a:off x="7088429" y="2502169"/>
            <a:ext cx="4104600" cy="7786200"/>
          </a:xfrm>
          <a:prstGeom prst="rect">
            <a:avLst/>
          </a:prstGeom>
          <a:noFill/>
          <a:ln>
            <a:noFill/>
          </a:ln>
        </p:spPr>
      </p:sp>
      <p:sp>
        <p:nvSpPr>
          <p:cNvPr id="1420" name="Google Shape;1420;p140"/>
          <p:cNvSpPr>
            <a:spLocks noGrp="1"/>
          </p:cNvSpPr>
          <p:nvPr>
            <p:ph type="pic" idx="3"/>
          </p:nvPr>
        </p:nvSpPr>
        <p:spPr>
          <a:xfrm>
            <a:off x="11838301" y="1691010"/>
            <a:ext cx="4099800" cy="8611800"/>
          </a:xfrm>
          <a:prstGeom prst="rect">
            <a:avLst/>
          </a:prstGeom>
          <a:noFill/>
          <a:ln>
            <a:noFill/>
          </a:ln>
        </p:spPr>
      </p:sp>
      <p:sp>
        <p:nvSpPr>
          <p:cNvPr id="1421" name="Google Shape;1421;p140"/>
          <p:cNvSpPr/>
          <p:nvPr/>
        </p:nvSpPr>
        <p:spPr>
          <a:xfrm>
            <a:off x="8459232" y="2616727"/>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2" name="Google Shape;1422;p140"/>
          <p:cNvSpPr/>
          <p:nvPr/>
        </p:nvSpPr>
        <p:spPr>
          <a:xfrm>
            <a:off x="13211495" y="1805566"/>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3">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3" name="Google Shape;1423;p140"/>
          <p:cNvSpPr txBox="1">
            <a:spLocks noGrp="1"/>
          </p:cNvSpPr>
          <p:nvPr>
            <p:ph type="title"/>
          </p:nvPr>
        </p:nvSpPr>
        <p:spPr>
          <a:xfrm>
            <a:off x="1012558" y="1465280"/>
            <a:ext cx="57696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24" name="Google Shape;1424;p140"/>
          <p:cNvSpPr txBox="1">
            <a:spLocks noGrp="1"/>
          </p:cNvSpPr>
          <p:nvPr>
            <p:ph type="body" idx="1"/>
          </p:nvPr>
        </p:nvSpPr>
        <p:spPr>
          <a:xfrm>
            <a:off x="1012825" y="2489507"/>
            <a:ext cx="57690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ellphone 2 Screen Progression">
  <p:cSld name="Cellphone 2 Screen Progression">
    <p:spTree>
      <p:nvGrpSpPr>
        <p:cNvPr id="1" name="Shape 1425"/>
        <p:cNvGrpSpPr/>
        <p:nvPr/>
      </p:nvGrpSpPr>
      <p:grpSpPr>
        <a:xfrm>
          <a:off x="0" y="0"/>
          <a:ext cx="0" cy="0"/>
          <a:chOff x="0" y="0"/>
          <a:chExt cx="0" cy="0"/>
        </a:xfrm>
      </p:grpSpPr>
      <p:sp>
        <p:nvSpPr>
          <p:cNvPr id="1426" name="Google Shape;1426;p141"/>
          <p:cNvSpPr/>
          <p:nvPr/>
        </p:nvSpPr>
        <p:spPr>
          <a:xfrm>
            <a:off x="7384766" y="9255349"/>
            <a:ext cx="4729374" cy="1030235"/>
          </a:xfrm>
          <a:custGeom>
            <a:avLst/>
            <a:gdLst/>
            <a:ahLst/>
            <a:cxnLst/>
            <a:rect l="l" t="t" r="r" b="b"/>
            <a:pathLst>
              <a:path w="4729374" h="1312401" extrusionOk="0">
                <a:moveTo>
                  <a:pt x="0" y="0"/>
                </a:moveTo>
                <a:lnTo>
                  <a:pt x="4729374" y="0"/>
                </a:lnTo>
                <a:lnTo>
                  <a:pt x="4729374" y="1312401"/>
                </a:lnTo>
                <a:lnTo>
                  <a:pt x="0" y="1312401"/>
                </a:lnTo>
                <a:lnTo>
                  <a:pt x="0" y="0"/>
                </a:lnTo>
                <a:close/>
              </a:path>
            </a:pathLst>
          </a:custGeom>
          <a:blipFill rotWithShape="1">
            <a:blip r:embed="rId2">
              <a:alphaModFix amt="32000"/>
            </a:blip>
            <a:stretch>
              <a:fillRect b="-2720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7" name="Google Shape;1427;p141"/>
          <p:cNvSpPr/>
          <p:nvPr/>
        </p:nvSpPr>
        <p:spPr>
          <a:xfrm>
            <a:off x="11890505" y="9255349"/>
            <a:ext cx="4729374" cy="1030235"/>
          </a:xfrm>
          <a:custGeom>
            <a:avLst/>
            <a:gdLst/>
            <a:ahLst/>
            <a:cxnLst/>
            <a:rect l="l" t="t" r="r" b="b"/>
            <a:pathLst>
              <a:path w="4729374" h="1312401" extrusionOk="0">
                <a:moveTo>
                  <a:pt x="0" y="0"/>
                </a:moveTo>
                <a:lnTo>
                  <a:pt x="4729374" y="0"/>
                </a:lnTo>
                <a:lnTo>
                  <a:pt x="4729374" y="1312401"/>
                </a:lnTo>
                <a:lnTo>
                  <a:pt x="0" y="1312401"/>
                </a:lnTo>
                <a:lnTo>
                  <a:pt x="0" y="0"/>
                </a:lnTo>
                <a:close/>
              </a:path>
            </a:pathLst>
          </a:custGeom>
          <a:blipFill rotWithShape="1">
            <a:blip r:embed="rId2">
              <a:alphaModFix amt="32000"/>
            </a:blip>
            <a:stretch>
              <a:fillRect b="-2720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8" name="Google Shape;1428;p141"/>
          <p:cNvSpPr/>
          <p:nvPr/>
        </p:nvSpPr>
        <p:spPr>
          <a:xfrm>
            <a:off x="6775306" y="670270"/>
            <a:ext cx="5934597" cy="9506710"/>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3">
              <a:alphaModFix/>
            </a:blip>
            <a:stretch>
              <a:fillRect b="-223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29" name="Google Shape;1429;p141"/>
          <p:cNvSpPr/>
          <p:nvPr/>
        </p:nvSpPr>
        <p:spPr>
          <a:xfrm>
            <a:off x="11267793" y="670270"/>
            <a:ext cx="5934597" cy="9506710"/>
          </a:xfrm>
          <a:custGeom>
            <a:avLst/>
            <a:gdLst/>
            <a:ahLst/>
            <a:cxnLst/>
            <a:rect l="l" t="t" r="r" b="b"/>
            <a:pathLst>
              <a:path w="6118141" h="9800732" extrusionOk="0">
                <a:moveTo>
                  <a:pt x="0" y="0"/>
                </a:moveTo>
                <a:lnTo>
                  <a:pt x="6118141" y="0"/>
                </a:lnTo>
                <a:lnTo>
                  <a:pt x="6118141" y="9800732"/>
                </a:lnTo>
                <a:lnTo>
                  <a:pt x="0" y="9800732"/>
                </a:lnTo>
                <a:lnTo>
                  <a:pt x="0" y="0"/>
                </a:lnTo>
                <a:close/>
              </a:path>
            </a:pathLst>
          </a:custGeom>
          <a:blipFill rotWithShape="1">
            <a:blip r:embed="rId3">
              <a:alphaModFix/>
            </a:blip>
            <a:stretch>
              <a:fillRect b="-223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0" name="Google Shape;1430;p141"/>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431" name="Google Shape;1431;p141"/>
          <p:cNvSpPr>
            <a:spLocks noGrp="1"/>
          </p:cNvSpPr>
          <p:nvPr>
            <p:ph type="pic" idx="2"/>
          </p:nvPr>
        </p:nvSpPr>
        <p:spPr>
          <a:xfrm>
            <a:off x="7760428" y="1053388"/>
            <a:ext cx="3974400" cy="8701800"/>
          </a:xfrm>
          <a:prstGeom prst="rect">
            <a:avLst/>
          </a:prstGeom>
          <a:noFill/>
          <a:ln>
            <a:noFill/>
          </a:ln>
        </p:spPr>
      </p:sp>
      <p:sp>
        <p:nvSpPr>
          <p:cNvPr id="1432" name="Google Shape;1432;p141"/>
          <p:cNvSpPr>
            <a:spLocks noGrp="1"/>
          </p:cNvSpPr>
          <p:nvPr>
            <p:ph type="pic" idx="3"/>
          </p:nvPr>
        </p:nvSpPr>
        <p:spPr>
          <a:xfrm>
            <a:off x="12252915" y="1053388"/>
            <a:ext cx="3974400" cy="8701800"/>
          </a:xfrm>
          <a:prstGeom prst="rect">
            <a:avLst/>
          </a:prstGeom>
          <a:noFill/>
          <a:ln>
            <a:noFill/>
          </a:ln>
        </p:spPr>
      </p:sp>
      <p:sp>
        <p:nvSpPr>
          <p:cNvPr id="1433" name="Google Shape;1433;p141"/>
          <p:cNvSpPr/>
          <p:nvPr/>
        </p:nvSpPr>
        <p:spPr>
          <a:xfrm>
            <a:off x="9088791" y="1158279"/>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4">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4" name="Google Shape;1434;p141"/>
          <p:cNvSpPr/>
          <p:nvPr/>
        </p:nvSpPr>
        <p:spPr>
          <a:xfrm>
            <a:off x="13581278" y="1158279"/>
            <a:ext cx="1359966" cy="462915"/>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4">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5" name="Google Shape;1435;p141"/>
          <p:cNvSpPr txBox="1">
            <a:spLocks noGrp="1"/>
          </p:cNvSpPr>
          <p:nvPr>
            <p:ph type="title"/>
          </p:nvPr>
        </p:nvSpPr>
        <p:spPr>
          <a:xfrm>
            <a:off x="1012558" y="1465280"/>
            <a:ext cx="57696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36" name="Google Shape;1436;p141"/>
          <p:cNvSpPr txBox="1">
            <a:spLocks noGrp="1"/>
          </p:cNvSpPr>
          <p:nvPr>
            <p:ph type="body" idx="1"/>
          </p:nvPr>
        </p:nvSpPr>
        <p:spPr>
          <a:xfrm>
            <a:off x="1012825" y="2489507"/>
            <a:ext cx="57690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ebpage Center">
  <p:cSld name="Webpage Center">
    <p:spTree>
      <p:nvGrpSpPr>
        <p:cNvPr id="1" name="Shape 1437"/>
        <p:cNvGrpSpPr/>
        <p:nvPr/>
      </p:nvGrpSpPr>
      <p:grpSpPr>
        <a:xfrm>
          <a:off x="0" y="0"/>
          <a:ext cx="0" cy="0"/>
          <a:chOff x="0" y="0"/>
          <a:chExt cx="0" cy="0"/>
        </a:xfrm>
      </p:grpSpPr>
      <p:sp>
        <p:nvSpPr>
          <p:cNvPr id="1438" name="Google Shape;1438;p14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b="-675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9" name="Google Shape;1439;p142"/>
          <p:cNvSpPr>
            <a:spLocks noGrp="1"/>
          </p:cNvSpPr>
          <p:nvPr>
            <p:ph type="pic" idx="2"/>
          </p:nvPr>
        </p:nvSpPr>
        <p:spPr>
          <a:xfrm>
            <a:off x="2729405" y="1204671"/>
            <a:ext cx="12849600" cy="76440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Webpage with Headline">
  <p:cSld name="Webpage with Headline">
    <p:spTree>
      <p:nvGrpSpPr>
        <p:cNvPr id="1" name="Shape 1440"/>
        <p:cNvGrpSpPr/>
        <p:nvPr/>
      </p:nvGrpSpPr>
      <p:grpSpPr>
        <a:xfrm>
          <a:off x="0" y="0"/>
          <a:ext cx="0" cy="0"/>
          <a:chOff x="0" y="0"/>
          <a:chExt cx="0" cy="0"/>
        </a:xfrm>
      </p:grpSpPr>
      <p:sp>
        <p:nvSpPr>
          <p:cNvPr id="1441" name="Google Shape;1441;p14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529" b="-52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2" name="Google Shape;1442;p143"/>
          <p:cNvSpPr>
            <a:spLocks noGrp="1"/>
          </p:cNvSpPr>
          <p:nvPr>
            <p:ph type="pic" idx="2"/>
          </p:nvPr>
        </p:nvSpPr>
        <p:spPr>
          <a:xfrm>
            <a:off x="5842000" y="1536720"/>
            <a:ext cx="11442600" cy="6807600"/>
          </a:xfrm>
          <a:prstGeom prst="rect">
            <a:avLst/>
          </a:prstGeom>
          <a:noFill/>
          <a:ln>
            <a:noFill/>
          </a:ln>
        </p:spPr>
      </p:sp>
      <p:sp>
        <p:nvSpPr>
          <p:cNvPr id="1443" name="Google Shape;1443;p143"/>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FFFFFF"/>
                </a:solidFill>
                <a:latin typeface="Arial"/>
                <a:ea typeface="Arial"/>
                <a:cs typeface="Arial"/>
                <a:sym typeface="Arial"/>
              </a:rPr>
              <a:t>People. Driven. Performance.</a:t>
            </a:r>
            <a:endParaRPr sz="1400"/>
          </a:p>
        </p:txBody>
      </p:sp>
      <p:sp>
        <p:nvSpPr>
          <p:cNvPr id="1444" name="Google Shape;1444;p143"/>
          <p:cNvSpPr txBox="1">
            <a:spLocks noGrp="1"/>
          </p:cNvSpPr>
          <p:nvPr>
            <p:ph type="title"/>
          </p:nvPr>
        </p:nvSpPr>
        <p:spPr>
          <a:xfrm>
            <a:off x="1012558" y="1465280"/>
            <a:ext cx="4550400" cy="1014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rgbClr val="FFFFFF"/>
              </a:buClr>
              <a:buSzPts val="6000"/>
              <a:buFont typeface="Arial"/>
              <a:buNone/>
              <a:defRPr sz="6000" b="1" i="0" u="none" strike="noStrike" cap="non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45" name="Google Shape;1445;p143"/>
          <p:cNvSpPr txBox="1">
            <a:spLocks noGrp="1"/>
          </p:cNvSpPr>
          <p:nvPr>
            <p:ph type="body" idx="1"/>
          </p:nvPr>
        </p:nvSpPr>
        <p:spPr>
          <a:xfrm>
            <a:off x="1012825" y="3337315"/>
            <a:ext cx="4699800" cy="5970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hadows &amp; Glows">
  <p:cSld name="Shadows &amp; Glows">
    <p:spTree>
      <p:nvGrpSpPr>
        <p:cNvPr id="1" name="Shape 1446"/>
        <p:cNvGrpSpPr/>
        <p:nvPr/>
      </p:nvGrpSpPr>
      <p:grpSpPr>
        <a:xfrm>
          <a:off x="0" y="0"/>
          <a:ext cx="0" cy="0"/>
          <a:chOff x="0" y="0"/>
          <a:chExt cx="0" cy="0"/>
        </a:xfrm>
      </p:grpSpPr>
      <p:sp>
        <p:nvSpPr>
          <p:cNvPr id="1447" name="Google Shape;1447;p144"/>
          <p:cNvSpPr/>
          <p:nvPr/>
        </p:nvSpPr>
        <p:spPr>
          <a:xfrm rot="5400000">
            <a:off x="8785537" y="-306247"/>
            <a:ext cx="787071" cy="8309583"/>
          </a:xfrm>
          <a:custGeom>
            <a:avLst/>
            <a:gdLst/>
            <a:ahLst/>
            <a:cxnLst/>
            <a:rect l="l" t="t" r="r" b="b"/>
            <a:pathLst>
              <a:path w="787071" h="8309583" extrusionOk="0">
                <a:moveTo>
                  <a:pt x="0" y="0"/>
                </a:moveTo>
                <a:lnTo>
                  <a:pt x="787071" y="0"/>
                </a:lnTo>
                <a:lnTo>
                  <a:pt x="787071" y="8309583"/>
                </a:lnTo>
                <a:lnTo>
                  <a:pt x="0" y="8309583"/>
                </a:lnTo>
                <a:lnTo>
                  <a:pt x="0" y="0"/>
                </a:lnTo>
                <a:close/>
              </a:path>
            </a:pathLst>
          </a:custGeom>
          <a:blipFill rotWithShape="1">
            <a:blip r:embed="rId2">
              <a:alphaModFix/>
            </a:blip>
            <a:stretch>
              <a:fillRect l="-72137" t="-3019" b="-302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8" name="Google Shape;1448;p144"/>
          <p:cNvSpPr/>
          <p:nvPr/>
        </p:nvSpPr>
        <p:spPr>
          <a:xfrm rot="-5400000">
            <a:off x="8785537" y="-1216320"/>
            <a:ext cx="787071" cy="8309583"/>
          </a:xfrm>
          <a:custGeom>
            <a:avLst/>
            <a:gdLst/>
            <a:ahLst/>
            <a:cxnLst/>
            <a:rect l="l" t="t" r="r" b="b"/>
            <a:pathLst>
              <a:path w="787071" h="8309583" extrusionOk="0">
                <a:moveTo>
                  <a:pt x="0" y="0"/>
                </a:moveTo>
                <a:lnTo>
                  <a:pt x="787071" y="0"/>
                </a:lnTo>
                <a:lnTo>
                  <a:pt x="787071" y="8309584"/>
                </a:lnTo>
                <a:lnTo>
                  <a:pt x="0" y="8309584"/>
                </a:lnTo>
                <a:lnTo>
                  <a:pt x="0" y="0"/>
                </a:lnTo>
                <a:close/>
              </a:path>
            </a:pathLst>
          </a:custGeom>
          <a:blipFill rotWithShape="1">
            <a:blip r:embed="rId2">
              <a:alphaModFix/>
            </a:blip>
            <a:stretch>
              <a:fillRect l="-72137" t="-3019" b="-302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9" name="Google Shape;1449;p144"/>
          <p:cNvSpPr/>
          <p:nvPr/>
        </p:nvSpPr>
        <p:spPr>
          <a:xfrm rot="-5400000">
            <a:off x="12138368" y="5568988"/>
            <a:ext cx="7053109" cy="1005007"/>
          </a:xfrm>
          <a:custGeom>
            <a:avLst/>
            <a:gdLst/>
            <a:ahLst/>
            <a:cxnLst/>
            <a:rect l="l" t="t" r="r" b="b"/>
            <a:pathLst>
              <a:path w="7053109" h="1005007" extrusionOk="0">
                <a:moveTo>
                  <a:pt x="0" y="0"/>
                </a:moveTo>
                <a:lnTo>
                  <a:pt x="7053110" y="0"/>
                </a:lnTo>
                <a:lnTo>
                  <a:pt x="7053110" y="1005006"/>
                </a:lnTo>
                <a:lnTo>
                  <a:pt x="0" y="1005006"/>
                </a:lnTo>
                <a:lnTo>
                  <a:pt x="0" y="0"/>
                </a:lnTo>
                <a:close/>
              </a:path>
            </a:pathLst>
          </a:custGeom>
          <a:blipFill rotWithShape="1">
            <a:blip r:embed="rId3">
              <a:alphaModFix/>
            </a:blip>
            <a:stretch>
              <a:fillRect l="-19209" r="-19209" b="-49619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0" name="Google Shape;1450;p144"/>
          <p:cNvSpPr/>
          <p:nvPr/>
        </p:nvSpPr>
        <p:spPr>
          <a:xfrm rot="5400000">
            <a:off x="13230242" y="5568988"/>
            <a:ext cx="7053109" cy="1005007"/>
          </a:xfrm>
          <a:custGeom>
            <a:avLst/>
            <a:gdLst/>
            <a:ahLst/>
            <a:cxnLst/>
            <a:rect l="l" t="t" r="r" b="b"/>
            <a:pathLst>
              <a:path w="7053109" h="1005007" extrusionOk="0">
                <a:moveTo>
                  <a:pt x="7053109" y="1005006"/>
                </a:moveTo>
                <a:lnTo>
                  <a:pt x="0" y="1005006"/>
                </a:lnTo>
                <a:lnTo>
                  <a:pt x="0" y="0"/>
                </a:lnTo>
                <a:lnTo>
                  <a:pt x="7053109" y="0"/>
                </a:lnTo>
                <a:lnTo>
                  <a:pt x="7053109" y="1005006"/>
                </a:lnTo>
                <a:close/>
              </a:path>
            </a:pathLst>
          </a:custGeom>
          <a:blipFill rotWithShape="1">
            <a:blip r:embed="rId3">
              <a:alphaModFix/>
            </a:blip>
            <a:stretch>
              <a:fillRect l="-19209" r="-19209" b="-49619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1" name="Google Shape;1451;p144"/>
          <p:cNvSpPr/>
          <p:nvPr/>
        </p:nvSpPr>
        <p:spPr>
          <a:xfrm rot="10800000">
            <a:off x="4998288" y="4610760"/>
            <a:ext cx="3554917" cy="2821716"/>
          </a:xfrm>
          <a:custGeom>
            <a:avLst/>
            <a:gdLst/>
            <a:ahLst/>
            <a:cxnLst/>
            <a:rect l="l" t="t" r="r" b="b"/>
            <a:pathLst>
              <a:path w="3554917" h="2821716" extrusionOk="0">
                <a:moveTo>
                  <a:pt x="0" y="0"/>
                </a:moveTo>
                <a:lnTo>
                  <a:pt x="3554917" y="0"/>
                </a:lnTo>
                <a:lnTo>
                  <a:pt x="3554917" y="2821715"/>
                </a:lnTo>
                <a:lnTo>
                  <a:pt x="0" y="2821715"/>
                </a:lnTo>
                <a:lnTo>
                  <a:pt x="0" y="0"/>
                </a:lnTo>
                <a:close/>
              </a:path>
            </a:pathLst>
          </a:custGeom>
          <a:blipFill rotWithShape="1">
            <a:blip r:embed="rId4">
              <a:alphaModFix amt="25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452" name="Google Shape;1452;p144"/>
          <p:cNvGrpSpPr/>
          <p:nvPr/>
        </p:nvGrpSpPr>
        <p:grpSpPr>
          <a:xfrm>
            <a:off x="13393597" y="2371365"/>
            <a:ext cx="930265" cy="7226681"/>
            <a:chOff x="0" y="-231429"/>
            <a:chExt cx="1240353" cy="9635575"/>
          </a:xfrm>
        </p:grpSpPr>
        <p:sp>
          <p:nvSpPr>
            <p:cNvPr id="1453" name="Google Shape;1453;p144"/>
            <p:cNvSpPr/>
            <p:nvPr/>
          </p:nvSpPr>
          <p:spPr>
            <a:xfrm rot="-5400000">
              <a:off x="-4081897" y="4081897"/>
              <a:ext cx="9404146" cy="1240352"/>
            </a:xfrm>
            <a:custGeom>
              <a:avLst/>
              <a:gdLst/>
              <a:ahLst/>
              <a:cxnLst/>
              <a:rect l="l" t="t" r="r" b="b"/>
              <a:pathLst>
                <a:path w="9404146" h="1240352" extrusionOk="0">
                  <a:moveTo>
                    <a:pt x="0" y="0"/>
                  </a:moveTo>
                  <a:lnTo>
                    <a:pt x="9404146" y="0"/>
                  </a:lnTo>
                  <a:lnTo>
                    <a:pt x="9404146" y="1240352"/>
                  </a:lnTo>
                  <a:lnTo>
                    <a:pt x="0" y="1240352"/>
                  </a:lnTo>
                  <a:lnTo>
                    <a:pt x="0" y="0"/>
                  </a:lnTo>
                  <a:close/>
                </a:path>
              </a:pathLst>
            </a:custGeom>
            <a:blipFill rotWithShape="1">
              <a:blip r:embed="rId5">
                <a:alphaModFix/>
              </a:blip>
              <a:stretch>
                <a:fillRect l="-19209" r="-19209" b="-544080"/>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454" name="Google Shape;1454;p144"/>
            <p:cNvGrpSpPr/>
            <p:nvPr/>
          </p:nvGrpSpPr>
          <p:grpSpPr>
            <a:xfrm>
              <a:off x="1140212" y="-231429"/>
              <a:ext cx="100141" cy="9635524"/>
              <a:chOff x="0" y="-66675"/>
              <a:chExt cx="28850" cy="2776008"/>
            </a:xfrm>
          </p:grpSpPr>
          <p:sp>
            <p:nvSpPr>
              <p:cNvPr id="1455" name="Google Shape;1455;p144"/>
              <p:cNvSpPr/>
              <p:nvPr/>
            </p:nvSpPr>
            <p:spPr>
              <a:xfrm>
                <a:off x="0" y="0"/>
                <a:ext cx="28850" cy="2709333"/>
              </a:xfrm>
              <a:custGeom>
                <a:avLst/>
                <a:gdLst/>
                <a:ahLst/>
                <a:cxnLst/>
                <a:rect l="l" t="t" r="r" b="b"/>
                <a:pathLst>
                  <a:path w="28850" h="2709333" extrusionOk="0">
                    <a:moveTo>
                      <a:pt x="0" y="0"/>
                    </a:moveTo>
                    <a:lnTo>
                      <a:pt x="28850" y="0"/>
                    </a:lnTo>
                    <a:lnTo>
                      <a:pt x="28850" y="2709333"/>
                    </a:lnTo>
                    <a:lnTo>
                      <a:pt x="0" y="2709333"/>
                    </a:lnTo>
                    <a:close/>
                  </a:path>
                </a:pathLst>
              </a:custGeom>
              <a:solidFill>
                <a:srgbClr val="EFF3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6" name="Google Shape;1456;p144"/>
              <p:cNvSpPr txBox="1"/>
              <p:nvPr/>
            </p:nvSpPr>
            <p:spPr>
              <a:xfrm>
                <a:off x="0" y="-66675"/>
                <a:ext cx="28800" cy="2775900"/>
              </a:xfrm>
              <a:prstGeom prst="rect">
                <a:avLst/>
              </a:prstGeom>
              <a:noFill/>
              <a:ln>
                <a:noFill/>
              </a:ln>
            </p:spPr>
            <p:txBody>
              <a:bodyPr spcFirstLastPara="1" wrap="square" lIns="50800" tIns="50800" rIns="50800" bIns="50800" anchor="ctr" anchorCtr="0">
                <a:noAutofit/>
              </a:bodyPr>
              <a:lstStyle/>
              <a:p>
                <a:pPr marL="0" marR="0" lvl="0" indent="0" algn="ctr" rtl="0">
                  <a:lnSpc>
                    <a:spcPct val="139944"/>
                  </a:lnSpc>
                  <a:spcBef>
                    <a:spcPts val="0"/>
                  </a:spcBef>
                  <a:spcAft>
                    <a:spcPts val="0"/>
                  </a:spcAft>
                  <a:buNone/>
                </a:pPr>
                <a:endParaRPr sz="1800">
                  <a:solidFill>
                    <a:schemeClr val="dk1"/>
                  </a:solidFill>
                  <a:latin typeface="Arial"/>
                  <a:ea typeface="Arial"/>
                  <a:cs typeface="Arial"/>
                  <a:sym typeface="Arial"/>
                </a:endParaRPr>
              </a:p>
            </p:txBody>
          </p:sp>
        </p:grpSp>
      </p:grpSp>
      <p:grpSp>
        <p:nvGrpSpPr>
          <p:cNvPr id="1457" name="Google Shape;1457;p144"/>
          <p:cNvGrpSpPr/>
          <p:nvPr/>
        </p:nvGrpSpPr>
        <p:grpSpPr>
          <a:xfrm rot="10800000">
            <a:off x="14393003" y="2544937"/>
            <a:ext cx="930265" cy="7226681"/>
            <a:chOff x="0" y="-231429"/>
            <a:chExt cx="1240353" cy="9635575"/>
          </a:xfrm>
        </p:grpSpPr>
        <p:sp>
          <p:nvSpPr>
            <p:cNvPr id="1458" name="Google Shape;1458;p144"/>
            <p:cNvSpPr/>
            <p:nvPr/>
          </p:nvSpPr>
          <p:spPr>
            <a:xfrm rot="-5400000">
              <a:off x="-4081897" y="4081897"/>
              <a:ext cx="9404146" cy="1240352"/>
            </a:xfrm>
            <a:custGeom>
              <a:avLst/>
              <a:gdLst/>
              <a:ahLst/>
              <a:cxnLst/>
              <a:rect l="l" t="t" r="r" b="b"/>
              <a:pathLst>
                <a:path w="9404146" h="1240352" extrusionOk="0">
                  <a:moveTo>
                    <a:pt x="0" y="0"/>
                  </a:moveTo>
                  <a:lnTo>
                    <a:pt x="9404146" y="0"/>
                  </a:lnTo>
                  <a:lnTo>
                    <a:pt x="9404146" y="1240352"/>
                  </a:lnTo>
                  <a:lnTo>
                    <a:pt x="0" y="1240352"/>
                  </a:lnTo>
                  <a:lnTo>
                    <a:pt x="0" y="0"/>
                  </a:lnTo>
                  <a:close/>
                </a:path>
              </a:pathLst>
            </a:custGeom>
            <a:blipFill rotWithShape="1">
              <a:blip r:embed="rId5">
                <a:alphaModFix/>
              </a:blip>
              <a:stretch>
                <a:fillRect l="-19209" r="-19209" b="-544080"/>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1459" name="Google Shape;1459;p144"/>
            <p:cNvGrpSpPr/>
            <p:nvPr/>
          </p:nvGrpSpPr>
          <p:grpSpPr>
            <a:xfrm>
              <a:off x="1140212" y="-231429"/>
              <a:ext cx="100141" cy="9635524"/>
              <a:chOff x="0" y="-66675"/>
              <a:chExt cx="28850" cy="2776008"/>
            </a:xfrm>
          </p:grpSpPr>
          <p:sp>
            <p:nvSpPr>
              <p:cNvPr id="1460" name="Google Shape;1460;p144"/>
              <p:cNvSpPr/>
              <p:nvPr/>
            </p:nvSpPr>
            <p:spPr>
              <a:xfrm>
                <a:off x="0" y="0"/>
                <a:ext cx="28850" cy="2709333"/>
              </a:xfrm>
              <a:custGeom>
                <a:avLst/>
                <a:gdLst/>
                <a:ahLst/>
                <a:cxnLst/>
                <a:rect l="l" t="t" r="r" b="b"/>
                <a:pathLst>
                  <a:path w="28850" h="2709333" extrusionOk="0">
                    <a:moveTo>
                      <a:pt x="0" y="0"/>
                    </a:moveTo>
                    <a:lnTo>
                      <a:pt x="28850" y="0"/>
                    </a:lnTo>
                    <a:lnTo>
                      <a:pt x="28850" y="2709333"/>
                    </a:lnTo>
                    <a:lnTo>
                      <a:pt x="0" y="2709333"/>
                    </a:lnTo>
                    <a:close/>
                  </a:path>
                </a:pathLst>
              </a:custGeom>
              <a:solidFill>
                <a:srgbClr val="EFF3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1" name="Google Shape;1461;p144"/>
              <p:cNvSpPr txBox="1"/>
              <p:nvPr/>
            </p:nvSpPr>
            <p:spPr>
              <a:xfrm>
                <a:off x="0" y="-66675"/>
                <a:ext cx="28800" cy="2775900"/>
              </a:xfrm>
              <a:prstGeom prst="rect">
                <a:avLst/>
              </a:prstGeom>
              <a:noFill/>
              <a:ln>
                <a:noFill/>
              </a:ln>
            </p:spPr>
            <p:txBody>
              <a:bodyPr spcFirstLastPara="1" wrap="square" lIns="50800" tIns="50800" rIns="50800" bIns="50800" anchor="ctr" anchorCtr="0">
                <a:noAutofit/>
              </a:bodyPr>
              <a:lstStyle/>
              <a:p>
                <a:pPr marL="0" marR="0" lvl="0" indent="0" algn="ctr" rtl="0">
                  <a:lnSpc>
                    <a:spcPct val="139944"/>
                  </a:lnSpc>
                  <a:spcBef>
                    <a:spcPts val="0"/>
                  </a:spcBef>
                  <a:spcAft>
                    <a:spcPts val="0"/>
                  </a:spcAft>
                  <a:buNone/>
                </a:pPr>
                <a:endParaRPr sz="1800">
                  <a:solidFill>
                    <a:schemeClr val="dk1"/>
                  </a:solidFill>
                  <a:latin typeface="Arial"/>
                  <a:ea typeface="Arial"/>
                  <a:cs typeface="Arial"/>
                  <a:sym typeface="Arial"/>
                </a:endParaRPr>
              </a:p>
            </p:txBody>
          </p:sp>
        </p:grpSp>
      </p:grpSp>
      <p:sp>
        <p:nvSpPr>
          <p:cNvPr id="1462" name="Google Shape;1462;p144"/>
          <p:cNvSpPr/>
          <p:nvPr/>
        </p:nvSpPr>
        <p:spPr>
          <a:xfrm>
            <a:off x="4634206" y="7921611"/>
            <a:ext cx="1926242" cy="1924085"/>
          </a:xfrm>
          <a:custGeom>
            <a:avLst/>
            <a:gdLst/>
            <a:ahLst/>
            <a:cxnLst/>
            <a:rect l="l" t="t" r="r" b="b"/>
            <a:pathLst>
              <a:path w="1926242" h="1924085" extrusionOk="0">
                <a:moveTo>
                  <a:pt x="0" y="0"/>
                </a:moveTo>
                <a:lnTo>
                  <a:pt x="1926242" y="0"/>
                </a:lnTo>
                <a:lnTo>
                  <a:pt x="1926242" y="1924084"/>
                </a:lnTo>
                <a:lnTo>
                  <a:pt x="0" y="1924084"/>
                </a:lnTo>
                <a:lnTo>
                  <a:pt x="0" y="0"/>
                </a:lnTo>
                <a:close/>
              </a:path>
            </a:pathLst>
          </a:custGeom>
          <a:blipFill rotWithShape="1">
            <a:blip r:embed="rId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3" name="Google Shape;1463;p144"/>
          <p:cNvSpPr/>
          <p:nvPr/>
        </p:nvSpPr>
        <p:spPr>
          <a:xfrm>
            <a:off x="1060492" y="8512389"/>
            <a:ext cx="3133592" cy="869572"/>
          </a:xfrm>
          <a:custGeom>
            <a:avLst/>
            <a:gdLst/>
            <a:ahLst/>
            <a:cxnLst/>
            <a:rect l="l" t="t" r="r" b="b"/>
            <a:pathLst>
              <a:path w="3133592" h="869572" extrusionOk="0">
                <a:moveTo>
                  <a:pt x="0" y="0"/>
                </a:moveTo>
                <a:lnTo>
                  <a:pt x="3133592" y="0"/>
                </a:lnTo>
                <a:lnTo>
                  <a:pt x="3133592" y="869572"/>
                </a:lnTo>
                <a:lnTo>
                  <a:pt x="0" y="869572"/>
                </a:lnTo>
                <a:lnTo>
                  <a:pt x="0" y="0"/>
                </a:lnTo>
                <a:close/>
              </a:path>
            </a:pathLst>
          </a:custGeom>
          <a:blipFill rotWithShape="1">
            <a:blip r:embed="rId7">
              <a:alphaModFix amt="32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4" name="Google Shape;1464;p144"/>
          <p:cNvSpPr/>
          <p:nvPr/>
        </p:nvSpPr>
        <p:spPr>
          <a:xfrm>
            <a:off x="6560448" y="8187903"/>
            <a:ext cx="1500488" cy="1485484"/>
          </a:xfrm>
          <a:custGeom>
            <a:avLst/>
            <a:gdLst/>
            <a:ahLst/>
            <a:cxnLst/>
            <a:rect l="l" t="t" r="r" b="b"/>
            <a:pathLst>
              <a:path w="1500488" h="1485484" extrusionOk="0">
                <a:moveTo>
                  <a:pt x="0" y="0"/>
                </a:moveTo>
                <a:lnTo>
                  <a:pt x="1500488" y="0"/>
                </a:lnTo>
                <a:lnTo>
                  <a:pt x="1500488" y="1485483"/>
                </a:lnTo>
                <a:lnTo>
                  <a:pt x="0" y="1485483"/>
                </a:lnTo>
                <a:lnTo>
                  <a:pt x="0" y="0"/>
                </a:lnTo>
                <a:close/>
              </a:path>
            </a:pathLst>
          </a:custGeom>
          <a:blipFill rotWithShape="1">
            <a:blip r:embed="rId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5" name="Google Shape;1465;p144"/>
          <p:cNvSpPr/>
          <p:nvPr/>
        </p:nvSpPr>
        <p:spPr>
          <a:xfrm rot="-327235">
            <a:off x="9085463" y="4035738"/>
            <a:ext cx="3109293" cy="2975445"/>
          </a:xfrm>
          <a:custGeom>
            <a:avLst/>
            <a:gdLst/>
            <a:ahLst/>
            <a:cxnLst/>
            <a:rect l="l" t="t" r="r" b="b"/>
            <a:pathLst>
              <a:path w="3110771" h="2975408" extrusionOk="0">
                <a:moveTo>
                  <a:pt x="0" y="0"/>
                </a:moveTo>
                <a:lnTo>
                  <a:pt x="3110772" y="0"/>
                </a:lnTo>
                <a:lnTo>
                  <a:pt x="3110772" y="2975408"/>
                </a:lnTo>
                <a:lnTo>
                  <a:pt x="0" y="2975408"/>
                </a:lnTo>
                <a:lnTo>
                  <a:pt x="0" y="0"/>
                </a:lnTo>
                <a:close/>
              </a:path>
            </a:pathLst>
          </a:custGeom>
          <a:blipFill rotWithShape="1">
            <a:blip r:embed="rId9">
              <a:alphaModFix/>
            </a:blip>
            <a:stretch>
              <a:fillRect b="-16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66" name="Google Shape;1466;p144"/>
          <p:cNvSpPr txBox="1"/>
          <p:nvPr/>
        </p:nvSpPr>
        <p:spPr>
          <a:xfrm>
            <a:off x="5024281" y="7626336"/>
            <a:ext cx="30366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ring glow</a:t>
            </a:r>
            <a:endParaRPr sz="1400"/>
          </a:p>
        </p:txBody>
      </p:sp>
      <p:sp>
        <p:nvSpPr>
          <p:cNvPr id="1467" name="Google Shape;1467;p144"/>
          <p:cNvSpPr txBox="1"/>
          <p:nvPr/>
        </p:nvSpPr>
        <p:spPr>
          <a:xfrm>
            <a:off x="9179073" y="7228542"/>
            <a:ext cx="30366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webpage frame shadow</a:t>
            </a:r>
            <a:endParaRPr sz="1400"/>
          </a:p>
        </p:txBody>
      </p:sp>
      <p:sp>
        <p:nvSpPr>
          <p:cNvPr id="1468" name="Google Shape;1468;p144"/>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Flares &amp; Shadows</a:t>
            </a:r>
            <a:endParaRPr sz="1400"/>
          </a:p>
        </p:txBody>
      </p:sp>
      <p:sp>
        <p:nvSpPr>
          <p:cNvPr id="1469" name="Google Shape;1469;p144"/>
          <p:cNvSpPr txBox="1"/>
          <p:nvPr/>
        </p:nvSpPr>
        <p:spPr>
          <a:xfrm>
            <a:off x="156842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cellphone shadow/glow</a:t>
            </a:r>
            <a:endParaRPr sz="1400"/>
          </a:p>
        </p:txBody>
      </p:sp>
      <p:sp>
        <p:nvSpPr>
          <p:cNvPr id="1470" name="Google Shape;1470;p144"/>
          <p:cNvSpPr txBox="1"/>
          <p:nvPr/>
        </p:nvSpPr>
        <p:spPr>
          <a:xfrm>
            <a:off x="5024281" y="2157452"/>
            <a:ext cx="30366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horizontal full page split shadow</a:t>
            </a:r>
            <a:endParaRPr sz="1400"/>
          </a:p>
        </p:txBody>
      </p:sp>
      <p:sp>
        <p:nvSpPr>
          <p:cNvPr id="1471" name="Google Shape;1471;p144"/>
          <p:cNvSpPr txBox="1"/>
          <p:nvPr/>
        </p:nvSpPr>
        <p:spPr>
          <a:xfrm>
            <a:off x="5024281" y="4213281"/>
            <a:ext cx="30366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corner page glow</a:t>
            </a:r>
            <a:endParaRPr sz="1400"/>
          </a:p>
        </p:txBody>
      </p:sp>
      <p:sp>
        <p:nvSpPr>
          <p:cNvPr id="1472" name="Google Shape;1472;p144"/>
          <p:cNvSpPr txBox="1"/>
          <p:nvPr/>
        </p:nvSpPr>
        <p:spPr>
          <a:xfrm>
            <a:off x="13419589" y="2157452"/>
            <a:ext cx="2535600" cy="59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vertical full page split shadow</a:t>
            </a:r>
            <a:endParaRPr sz="1400"/>
          </a:p>
        </p:txBody>
      </p:sp>
      <p:sp>
        <p:nvSpPr>
          <p:cNvPr id="1473" name="Google Shape;1473;p144"/>
          <p:cNvSpPr/>
          <p:nvPr/>
        </p:nvSpPr>
        <p:spPr>
          <a:xfrm flipH="1">
            <a:off x="8943730" y="7432475"/>
            <a:ext cx="3798406" cy="2753844"/>
          </a:xfrm>
          <a:custGeom>
            <a:avLst/>
            <a:gdLst/>
            <a:ahLst/>
            <a:cxnLst/>
            <a:rect l="l" t="t" r="r" b="b"/>
            <a:pathLst>
              <a:path w="3798406" h="2753844" extrusionOk="0">
                <a:moveTo>
                  <a:pt x="3798406" y="0"/>
                </a:moveTo>
                <a:lnTo>
                  <a:pt x="0" y="0"/>
                </a:lnTo>
                <a:lnTo>
                  <a:pt x="0" y="2753845"/>
                </a:lnTo>
                <a:lnTo>
                  <a:pt x="3798406" y="2753845"/>
                </a:lnTo>
                <a:lnTo>
                  <a:pt x="3798406" y="0"/>
                </a:lnTo>
                <a:close/>
              </a:path>
            </a:pathLst>
          </a:custGeom>
          <a:blipFill rotWithShape="1">
            <a:blip r:embed="rId1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74" name="Google Shape;1474;p144"/>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475" name="Google Shape;1475;p144"/>
          <p:cNvSpPr/>
          <p:nvPr/>
        </p:nvSpPr>
        <p:spPr>
          <a:xfrm>
            <a:off x="649395" y="2319377"/>
            <a:ext cx="3955786" cy="6193012"/>
          </a:xfrm>
          <a:custGeom>
            <a:avLst/>
            <a:gdLst/>
            <a:ahLst/>
            <a:cxnLst/>
            <a:rect l="l" t="t" r="r" b="b"/>
            <a:pathLst>
              <a:path w="3955786" h="6193012" extrusionOk="0">
                <a:moveTo>
                  <a:pt x="0" y="0"/>
                </a:moveTo>
                <a:lnTo>
                  <a:pt x="3955786" y="0"/>
                </a:lnTo>
                <a:lnTo>
                  <a:pt x="3955786" y="6193012"/>
                </a:lnTo>
                <a:lnTo>
                  <a:pt x="0" y="6193012"/>
                </a:lnTo>
                <a:lnTo>
                  <a:pt x="0" y="0"/>
                </a:lnTo>
                <a:close/>
              </a:path>
            </a:pathLst>
          </a:custGeom>
          <a:blipFill rotWithShape="1">
            <a:blip r:embed="rId11">
              <a:alphaModFix amt="3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s">
  <p:cSld name="Images">
    <p:spTree>
      <p:nvGrpSpPr>
        <p:cNvPr id="1" name="Shape 1476"/>
        <p:cNvGrpSpPr/>
        <p:nvPr/>
      </p:nvGrpSpPr>
      <p:grpSpPr>
        <a:xfrm>
          <a:off x="0" y="0"/>
          <a:ext cx="0" cy="0"/>
          <a:chOff x="0" y="0"/>
          <a:chExt cx="0" cy="0"/>
        </a:xfrm>
      </p:grpSpPr>
      <p:sp>
        <p:nvSpPr>
          <p:cNvPr id="1477" name="Google Shape;1477;p145"/>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Images</a:t>
            </a:r>
            <a:endParaRPr sz="1400"/>
          </a:p>
        </p:txBody>
      </p:sp>
      <p:sp>
        <p:nvSpPr>
          <p:cNvPr id="1478" name="Google Shape;1478;p145"/>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479" name="Google Shape;1479;p145"/>
          <p:cNvSpPr/>
          <p:nvPr/>
        </p:nvSpPr>
        <p:spPr>
          <a:xfrm>
            <a:off x="9968880" y="2498447"/>
            <a:ext cx="3314340" cy="2388701"/>
          </a:xfrm>
          <a:custGeom>
            <a:avLst/>
            <a:gdLst/>
            <a:ahLst/>
            <a:cxnLst/>
            <a:rect l="l" t="t" r="r" b="b"/>
            <a:pathLst>
              <a:path w="3314340" h="2388701" extrusionOk="0">
                <a:moveTo>
                  <a:pt x="0" y="0"/>
                </a:moveTo>
                <a:lnTo>
                  <a:pt x="3314340" y="0"/>
                </a:lnTo>
                <a:lnTo>
                  <a:pt x="3314340" y="2388701"/>
                </a:lnTo>
                <a:lnTo>
                  <a:pt x="0" y="2388701"/>
                </a:lnTo>
                <a:lnTo>
                  <a:pt x="0" y="0"/>
                </a:lnTo>
                <a:close/>
              </a:path>
            </a:pathLst>
          </a:custGeom>
          <a:blipFill rotWithShape="1">
            <a:blip r:embed="rId2">
              <a:alphaModFix/>
            </a:blip>
            <a:stretch>
              <a:fillRect l="-17148" r="-109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480" name="Google Shape;1480;p145"/>
          <p:cNvPicPr preferRelativeResize="0"/>
          <p:nvPr/>
        </p:nvPicPr>
        <p:blipFill rotWithShape="1">
          <a:blip r:embed="rId3">
            <a:alphaModFix/>
          </a:blip>
          <a:srcRect t="5650" r="1710" b="1568"/>
          <a:stretch/>
        </p:blipFill>
        <p:spPr>
          <a:xfrm>
            <a:off x="4267379" y="2498447"/>
            <a:ext cx="2390502" cy="2412273"/>
          </a:xfrm>
          <a:prstGeom prst="rect">
            <a:avLst/>
          </a:prstGeom>
          <a:noFill/>
          <a:ln>
            <a:noFill/>
          </a:ln>
        </p:spPr>
      </p:pic>
      <p:sp>
        <p:nvSpPr>
          <p:cNvPr id="1481" name="Google Shape;1481;p145"/>
          <p:cNvSpPr/>
          <p:nvPr/>
        </p:nvSpPr>
        <p:spPr>
          <a:xfrm>
            <a:off x="1028700" y="2547977"/>
            <a:ext cx="2918457" cy="1946246"/>
          </a:xfrm>
          <a:custGeom>
            <a:avLst/>
            <a:gdLst/>
            <a:ahLst/>
            <a:cxnLst/>
            <a:rect l="l" t="t" r="r" b="b"/>
            <a:pathLst>
              <a:path w="2918457" h="1946246" extrusionOk="0">
                <a:moveTo>
                  <a:pt x="0" y="0"/>
                </a:moveTo>
                <a:lnTo>
                  <a:pt x="2918457" y="0"/>
                </a:lnTo>
                <a:lnTo>
                  <a:pt x="2918457" y="1946246"/>
                </a:lnTo>
                <a:lnTo>
                  <a:pt x="0" y="1946246"/>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2" name="Google Shape;1482;p145"/>
          <p:cNvSpPr/>
          <p:nvPr/>
        </p:nvSpPr>
        <p:spPr>
          <a:xfrm>
            <a:off x="1028700" y="7026306"/>
            <a:ext cx="3704556" cy="2469704"/>
          </a:xfrm>
          <a:custGeom>
            <a:avLst/>
            <a:gdLst/>
            <a:ahLst/>
            <a:cxnLst/>
            <a:rect l="l" t="t" r="r" b="b"/>
            <a:pathLst>
              <a:path w="3704556" h="2469704" extrusionOk="0">
                <a:moveTo>
                  <a:pt x="0" y="0"/>
                </a:moveTo>
                <a:lnTo>
                  <a:pt x="3704556" y="0"/>
                </a:lnTo>
                <a:lnTo>
                  <a:pt x="3704556" y="2469704"/>
                </a:lnTo>
                <a:lnTo>
                  <a:pt x="0" y="2469704"/>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3" name="Google Shape;1483;p145"/>
          <p:cNvSpPr/>
          <p:nvPr/>
        </p:nvSpPr>
        <p:spPr>
          <a:xfrm>
            <a:off x="8791110" y="7026306"/>
            <a:ext cx="3702242" cy="2469704"/>
          </a:xfrm>
          <a:custGeom>
            <a:avLst/>
            <a:gdLst/>
            <a:ahLst/>
            <a:cxnLst/>
            <a:rect l="l" t="t" r="r" b="b"/>
            <a:pathLst>
              <a:path w="3702242" h="2469704" extrusionOk="0">
                <a:moveTo>
                  <a:pt x="0" y="0"/>
                </a:moveTo>
                <a:lnTo>
                  <a:pt x="3702242" y="0"/>
                </a:lnTo>
                <a:lnTo>
                  <a:pt x="3702242" y="2469704"/>
                </a:lnTo>
                <a:lnTo>
                  <a:pt x="0" y="2469704"/>
                </a:lnTo>
                <a:lnTo>
                  <a:pt x="0" y="0"/>
                </a:lnTo>
                <a:close/>
              </a:path>
            </a:pathLst>
          </a:custGeom>
          <a:blipFill rotWithShape="1">
            <a:blip r:embed="rId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4" name="Google Shape;1484;p145"/>
          <p:cNvSpPr/>
          <p:nvPr/>
        </p:nvSpPr>
        <p:spPr>
          <a:xfrm>
            <a:off x="13552427" y="2499515"/>
            <a:ext cx="3706873" cy="2469704"/>
          </a:xfrm>
          <a:custGeom>
            <a:avLst/>
            <a:gdLst/>
            <a:ahLst/>
            <a:cxnLst/>
            <a:rect l="l" t="t" r="r" b="b"/>
            <a:pathLst>
              <a:path w="3706873" h="2469704" extrusionOk="0">
                <a:moveTo>
                  <a:pt x="0" y="0"/>
                </a:moveTo>
                <a:lnTo>
                  <a:pt x="3706873" y="0"/>
                </a:lnTo>
                <a:lnTo>
                  <a:pt x="3706873" y="2469704"/>
                </a:lnTo>
                <a:lnTo>
                  <a:pt x="0" y="2469704"/>
                </a:lnTo>
                <a:lnTo>
                  <a:pt x="0" y="0"/>
                </a:lnTo>
                <a:close/>
              </a:path>
            </a:pathLst>
          </a:custGeom>
          <a:blipFill rotWithShape="1">
            <a:blip r:embed="rId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5" name="Google Shape;1485;p145"/>
          <p:cNvSpPr/>
          <p:nvPr/>
        </p:nvSpPr>
        <p:spPr>
          <a:xfrm>
            <a:off x="1028700" y="4649432"/>
            <a:ext cx="2890842" cy="1927228"/>
          </a:xfrm>
          <a:custGeom>
            <a:avLst/>
            <a:gdLst/>
            <a:ahLst/>
            <a:cxnLst/>
            <a:rect l="l" t="t" r="r" b="b"/>
            <a:pathLst>
              <a:path w="2890842" h="1927228" extrusionOk="0">
                <a:moveTo>
                  <a:pt x="0" y="0"/>
                </a:moveTo>
                <a:lnTo>
                  <a:pt x="2890842" y="0"/>
                </a:lnTo>
                <a:lnTo>
                  <a:pt x="2890842" y="1927228"/>
                </a:lnTo>
                <a:lnTo>
                  <a:pt x="0" y="1927228"/>
                </a:lnTo>
                <a:lnTo>
                  <a:pt x="0" y="0"/>
                </a:lnTo>
                <a:close/>
              </a:path>
            </a:pathLst>
          </a:custGeom>
          <a:blipFill rotWithShape="1">
            <a:blip r:embed="rId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6" name="Google Shape;1486;p145"/>
          <p:cNvSpPr/>
          <p:nvPr/>
        </p:nvSpPr>
        <p:spPr>
          <a:xfrm>
            <a:off x="4943121" y="7026306"/>
            <a:ext cx="1641109" cy="2461664"/>
          </a:xfrm>
          <a:custGeom>
            <a:avLst/>
            <a:gdLst/>
            <a:ahLst/>
            <a:cxnLst/>
            <a:rect l="l" t="t" r="r" b="b"/>
            <a:pathLst>
              <a:path w="1641109" h="2461664" extrusionOk="0">
                <a:moveTo>
                  <a:pt x="0" y="0"/>
                </a:moveTo>
                <a:lnTo>
                  <a:pt x="1641109" y="0"/>
                </a:lnTo>
                <a:lnTo>
                  <a:pt x="1641109" y="2461664"/>
                </a:lnTo>
                <a:lnTo>
                  <a:pt x="0" y="2461664"/>
                </a:lnTo>
                <a:lnTo>
                  <a:pt x="0" y="0"/>
                </a:lnTo>
                <a:close/>
              </a:path>
            </a:pathLst>
          </a:custGeom>
          <a:blipFill rotWithShape="1">
            <a:blip r:embed="rId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7" name="Google Shape;1487;p145"/>
          <p:cNvSpPr/>
          <p:nvPr/>
        </p:nvSpPr>
        <p:spPr>
          <a:xfrm>
            <a:off x="6774730" y="7034346"/>
            <a:ext cx="1641109" cy="2461664"/>
          </a:xfrm>
          <a:custGeom>
            <a:avLst/>
            <a:gdLst/>
            <a:ahLst/>
            <a:cxnLst/>
            <a:rect l="l" t="t" r="r" b="b"/>
            <a:pathLst>
              <a:path w="1641109" h="2461664" extrusionOk="0">
                <a:moveTo>
                  <a:pt x="0" y="0"/>
                </a:moveTo>
                <a:lnTo>
                  <a:pt x="1641109" y="0"/>
                </a:lnTo>
                <a:lnTo>
                  <a:pt x="1641109" y="2461664"/>
                </a:lnTo>
                <a:lnTo>
                  <a:pt x="0" y="2461664"/>
                </a:lnTo>
                <a:lnTo>
                  <a:pt x="0" y="0"/>
                </a:lnTo>
                <a:close/>
              </a:path>
            </a:pathLst>
          </a:custGeom>
          <a:blipFill rotWithShape="1">
            <a:blip r:embed="rId1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88" name="Google Shape;1488;p145"/>
          <p:cNvSpPr txBox="1"/>
          <p:nvPr/>
        </p:nvSpPr>
        <p:spPr>
          <a:xfrm>
            <a:off x="1052957"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using phone</a:t>
            </a:r>
            <a:endParaRPr sz="1400"/>
          </a:p>
        </p:txBody>
      </p:sp>
      <p:sp>
        <p:nvSpPr>
          <p:cNvPr id="1489" name="Google Shape;1489;p145"/>
          <p:cNvSpPr txBox="1"/>
          <p:nvPr/>
        </p:nvSpPr>
        <p:spPr>
          <a:xfrm>
            <a:off x="1052957" y="6684244"/>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medical</a:t>
            </a:r>
            <a:endParaRPr sz="1400"/>
          </a:p>
        </p:txBody>
      </p:sp>
      <p:sp>
        <p:nvSpPr>
          <p:cNvPr id="1490" name="Google Shape;1490;p145"/>
          <p:cNvSpPr txBox="1"/>
          <p:nvPr/>
        </p:nvSpPr>
        <p:spPr>
          <a:xfrm>
            <a:off x="8791110" y="6684244"/>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industrial</a:t>
            </a:r>
            <a:endParaRPr sz="1400"/>
          </a:p>
        </p:txBody>
      </p:sp>
      <p:sp>
        <p:nvSpPr>
          <p:cNvPr id="1491" name="Google Shape;1491;p145"/>
          <p:cNvSpPr txBox="1"/>
          <p:nvPr/>
        </p:nvSpPr>
        <p:spPr>
          <a:xfrm>
            <a:off x="13557058"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construction</a:t>
            </a:r>
            <a:endParaRPr sz="1400"/>
          </a:p>
        </p:txBody>
      </p:sp>
      <p:sp>
        <p:nvSpPr>
          <p:cNvPr id="1492" name="Google Shape;1492;p145"/>
          <p:cNvSpPr/>
          <p:nvPr/>
        </p:nvSpPr>
        <p:spPr>
          <a:xfrm>
            <a:off x="12760052" y="7060314"/>
            <a:ext cx="4188637" cy="2414470"/>
          </a:xfrm>
          <a:custGeom>
            <a:avLst/>
            <a:gdLst/>
            <a:ahLst/>
            <a:cxnLst/>
            <a:rect l="l" t="t" r="r" b="b"/>
            <a:pathLst>
              <a:path w="4188637" h="2414470" extrusionOk="0">
                <a:moveTo>
                  <a:pt x="0" y="0"/>
                </a:moveTo>
                <a:lnTo>
                  <a:pt x="4188637" y="0"/>
                </a:lnTo>
                <a:lnTo>
                  <a:pt x="4188637" y="2414471"/>
                </a:lnTo>
                <a:lnTo>
                  <a:pt x="0" y="2414471"/>
                </a:lnTo>
                <a:lnTo>
                  <a:pt x="0" y="0"/>
                </a:lnTo>
                <a:close/>
              </a:path>
            </a:pathLst>
          </a:custGeom>
          <a:blipFill rotWithShape="1">
            <a:blip r:embed="rId11">
              <a:alphaModFix/>
            </a:blip>
            <a:stretch>
              <a:fillRect l="-15818" t="-16199" r="-1409" b="-1941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93" name="Google Shape;1493;p145"/>
          <p:cNvSpPr/>
          <p:nvPr/>
        </p:nvSpPr>
        <p:spPr>
          <a:xfrm rot="-44644">
            <a:off x="14866691" y="5067012"/>
            <a:ext cx="2645002" cy="1914743"/>
          </a:xfrm>
          <a:custGeom>
            <a:avLst/>
            <a:gdLst/>
            <a:ahLst/>
            <a:cxnLst/>
            <a:rect l="l" t="t" r="r" b="b"/>
            <a:pathLst>
              <a:path w="6869557" h="4972939" extrusionOk="0">
                <a:moveTo>
                  <a:pt x="6266307" y="0"/>
                </a:moveTo>
                <a:lnTo>
                  <a:pt x="0" y="936498"/>
                </a:lnTo>
                <a:lnTo>
                  <a:pt x="603250" y="4972939"/>
                </a:lnTo>
                <a:lnTo>
                  <a:pt x="6869557" y="4036441"/>
                </a:lnTo>
                <a:lnTo>
                  <a:pt x="6266307" y="0"/>
                </a:lnTo>
                <a:close/>
              </a:path>
            </a:pathLst>
          </a:custGeom>
          <a:blipFill rotWithShape="1">
            <a:blip r:embed="rId12">
              <a:alphaModFix/>
            </a:blip>
            <a:stretch>
              <a:fillRect l="-1618" t="-10428" r="-6669" b="-391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494" name="Google Shape;1494;p145" descr="A person with a beard and mustache&#10;&#10;Description automatically generated"/>
          <p:cNvPicPr preferRelativeResize="0"/>
          <p:nvPr/>
        </p:nvPicPr>
        <p:blipFill rotWithShape="1">
          <a:blip r:embed="rId13">
            <a:alphaModFix/>
          </a:blip>
          <a:srcRect/>
          <a:stretch/>
        </p:blipFill>
        <p:spPr>
          <a:xfrm>
            <a:off x="6911073" y="2498447"/>
            <a:ext cx="1388754" cy="2974109"/>
          </a:xfrm>
          <a:prstGeom prst="rect">
            <a:avLst/>
          </a:prstGeom>
          <a:noFill/>
          <a:ln>
            <a:noFill/>
          </a:ln>
        </p:spPr>
      </p:pic>
      <p:sp>
        <p:nvSpPr>
          <p:cNvPr id="1495" name="Google Shape;1495;p145"/>
          <p:cNvSpPr txBox="1"/>
          <p:nvPr/>
        </p:nvSpPr>
        <p:spPr>
          <a:xfrm>
            <a:off x="9973151"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ai</a:t>
            </a:r>
            <a:endParaRPr sz="1400"/>
          </a:p>
        </p:txBody>
      </p:sp>
      <p:pic>
        <p:nvPicPr>
          <p:cNvPr id="1496" name="Google Shape;1496;p145" descr="A blue and white robot with arms up&#10;&#10;Description automatically generated"/>
          <p:cNvPicPr preferRelativeResize="0"/>
          <p:nvPr/>
        </p:nvPicPr>
        <p:blipFill rotWithShape="1">
          <a:blip r:embed="rId14">
            <a:alphaModFix/>
          </a:blip>
          <a:srcRect/>
          <a:stretch/>
        </p:blipFill>
        <p:spPr>
          <a:xfrm>
            <a:off x="9416797" y="4460247"/>
            <a:ext cx="2959100" cy="2959101"/>
          </a:xfrm>
          <a:prstGeom prst="rect">
            <a:avLst/>
          </a:prstGeom>
          <a:noFill/>
          <a:ln>
            <a:noFill/>
          </a:ln>
        </p:spPr>
      </p:pic>
      <p:sp>
        <p:nvSpPr>
          <p:cNvPr id="1497" name="Google Shape;1497;p145"/>
          <p:cNvSpPr txBox="1"/>
          <p:nvPr/>
        </p:nvSpPr>
        <p:spPr>
          <a:xfrm>
            <a:off x="4283011"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Facial recognition</a:t>
            </a:r>
            <a:endParaRPr sz="14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obile App Screen Mockups">
  <p:cSld name="Mobile App Screen Mockups">
    <p:spTree>
      <p:nvGrpSpPr>
        <p:cNvPr id="1" name="Shape 1498"/>
        <p:cNvGrpSpPr/>
        <p:nvPr/>
      </p:nvGrpSpPr>
      <p:grpSpPr>
        <a:xfrm>
          <a:off x="0" y="0"/>
          <a:ext cx="0" cy="0"/>
          <a:chOff x="0" y="0"/>
          <a:chExt cx="0" cy="0"/>
        </a:xfrm>
      </p:grpSpPr>
      <p:sp>
        <p:nvSpPr>
          <p:cNvPr id="1499" name="Google Shape;1499;p146"/>
          <p:cNvSpPr/>
          <p:nvPr/>
        </p:nvSpPr>
        <p:spPr>
          <a:xfrm>
            <a:off x="13709143" y="4000500"/>
            <a:ext cx="3276600" cy="5105400"/>
          </a:xfrm>
          <a:prstGeom prst="rect">
            <a:avLst/>
          </a:prstGeom>
          <a:solidFill>
            <a:srgbClr val="0E0E0E"/>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0" name="Google Shape;1500;p146"/>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Screen Mockups</a:t>
            </a:r>
            <a:endParaRPr sz="1400"/>
          </a:p>
        </p:txBody>
      </p:sp>
      <p:sp>
        <p:nvSpPr>
          <p:cNvPr id="1501" name="Google Shape;1501;p146"/>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pic>
        <p:nvPicPr>
          <p:cNvPr id="1502" name="Google Shape;1502;p146" descr="A person with a beard and mustache&#10;&#10;Description automatically generated"/>
          <p:cNvPicPr preferRelativeResize="0"/>
          <p:nvPr/>
        </p:nvPicPr>
        <p:blipFill rotWithShape="1">
          <a:blip r:embed="rId2">
            <a:alphaModFix/>
          </a:blip>
          <a:srcRect/>
          <a:stretch/>
        </p:blipFill>
        <p:spPr>
          <a:xfrm>
            <a:off x="1047750" y="2441260"/>
            <a:ext cx="3235262" cy="6928522"/>
          </a:xfrm>
          <a:prstGeom prst="rect">
            <a:avLst/>
          </a:prstGeom>
          <a:noFill/>
          <a:ln>
            <a:noFill/>
          </a:ln>
        </p:spPr>
      </p:pic>
      <p:sp>
        <p:nvSpPr>
          <p:cNvPr id="1503" name="Google Shape;1503;p146"/>
          <p:cNvSpPr txBox="1"/>
          <p:nvPr/>
        </p:nvSpPr>
        <p:spPr>
          <a:xfrm>
            <a:off x="102870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Facial recognition</a:t>
            </a:r>
            <a:endParaRPr sz="1400"/>
          </a:p>
        </p:txBody>
      </p:sp>
      <p:pic>
        <p:nvPicPr>
          <p:cNvPr id="1504" name="Google Shape;1504;p146" descr="A screenshot of a phone&#10;&#10;Description automatically generated"/>
          <p:cNvPicPr preferRelativeResize="0"/>
          <p:nvPr/>
        </p:nvPicPr>
        <p:blipFill rotWithShape="1">
          <a:blip r:embed="rId3">
            <a:alphaModFix/>
          </a:blip>
          <a:srcRect/>
          <a:stretch/>
        </p:blipFill>
        <p:spPr>
          <a:xfrm>
            <a:off x="5010150" y="2403160"/>
            <a:ext cx="3235259" cy="6994898"/>
          </a:xfrm>
          <a:prstGeom prst="rect">
            <a:avLst/>
          </a:prstGeom>
          <a:noFill/>
          <a:ln>
            <a:noFill/>
          </a:ln>
        </p:spPr>
      </p:pic>
      <p:sp>
        <p:nvSpPr>
          <p:cNvPr id="1505" name="Google Shape;1505;p146"/>
          <p:cNvSpPr txBox="1"/>
          <p:nvPr/>
        </p:nvSpPr>
        <p:spPr>
          <a:xfrm>
            <a:off x="501015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Employee Profile</a:t>
            </a:r>
            <a:endParaRPr sz="1400"/>
          </a:p>
        </p:txBody>
      </p:sp>
      <p:pic>
        <p:nvPicPr>
          <p:cNvPr id="1506" name="Google Shape;1506;p146" descr="A screenshot of a cell phone&#10;&#10;Description automatically generated"/>
          <p:cNvPicPr preferRelativeResize="0"/>
          <p:nvPr/>
        </p:nvPicPr>
        <p:blipFill rotWithShape="1">
          <a:blip r:embed="rId4">
            <a:alphaModFix/>
          </a:blip>
          <a:srcRect/>
          <a:stretch/>
        </p:blipFill>
        <p:spPr>
          <a:xfrm>
            <a:off x="7696200" y="1471727"/>
            <a:ext cx="5537200" cy="8305800"/>
          </a:xfrm>
          <a:prstGeom prst="rect">
            <a:avLst/>
          </a:prstGeom>
          <a:noFill/>
          <a:ln>
            <a:noFill/>
          </a:ln>
        </p:spPr>
      </p:pic>
      <p:pic>
        <p:nvPicPr>
          <p:cNvPr id="1507" name="Google Shape;1507;p146" descr="A cellphone with a black screen&#10;&#10;Description automatically generated"/>
          <p:cNvPicPr preferRelativeResize="0"/>
          <p:nvPr/>
        </p:nvPicPr>
        <p:blipFill rotWithShape="1">
          <a:blip r:embed="rId5">
            <a:alphaModFix/>
          </a:blip>
          <a:srcRect/>
          <a:stretch/>
        </p:blipFill>
        <p:spPr>
          <a:xfrm>
            <a:off x="12035854" y="1115505"/>
            <a:ext cx="4800598" cy="7861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fault Slide 1">
  <p:cSld name="Default Slide_1">
    <p:bg>
      <p:bgPr>
        <a:solidFill>
          <a:schemeClr val="lt2"/>
        </a:solidFill>
        <a:effectLst/>
      </p:bgPr>
    </p:bg>
    <p:spTree>
      <p:nvGrpSpPr>
        <p:cNvPr id="1" name="Shape 3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 Mockups">
  <p:cSld name="Text Mockups">
    <p:spTree>
      <p:nvGrpSpPr>
        <p:cNvPr id="1" name="Shape 1508"/>
        <p:cNvGrpSpPr/>
        <p:nvPr/>
      </p:nvGrpSpPr>
      <p:grpSpPr>
        <a:xfrm>
          <a:off x="0" y="0"/>
          <a:ext cx="0" cy="0"/>
          <a:chOff x="0" y="0"/>
          <a:chExt cx="0" cy="0"/>
        </a:xfrm>
      </p:grpSpPr>
      <p:sp>
        <p:nvSpPr>
          <p:cNvPr id="1509" name="Google Shape;1509;p147"/>
          <p:cNvSpPr/>
          <p:nvPr/>
        </p:nvSpPr>
        <p:spPr>
          <a:xfrm>
            <a:off x="1028700" y="4210050"/>
            <a:ext cx="3276600" cy="5200800"/>
          </a:xfrm>
          <a:prstGeom prst="rect">
            <a:avLst/>
          </a:prstGeom>
          <a:solidFill>
            <a:srgbClr val="0E0E0E"/>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0" name="Google Shape;1510;p147"/>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Text Mockups</a:t>
            </a:r>
            <a:endParaRPr sz="1400"/>
          </a:p>
        </p:txBody>
      </p:sp>
      <p:sp>
        <p:nvSpPr>
          <p:cNvPr id="1511" name="Google Shape;1511;p147"/>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pic>
        <p:nvPicPr>
          <p:cNvPr id="1512" name="Google Shape;1512;p147"/>
          <p:cNvPicPr preferRelativeResize="0"/>
          <p:nvPr/>
        </p:nvPicPr>
        <p:blipFill rotWithShape="1">
          <a:blip r:embed="rId2">
            <a:alphaModFix/>
          </a:blip>
          <a:srcRect/>
          <a:stretch/>
        </p:blipFill>
        <p:spPr>
          <a:xfrm>
            <a:off x="4305300" y="2338563"/>
            <a:ext cx="5509444" cy="8264166"/>
          </a:xfrm>
          <a:prstGeom prst="rect">
            <a:avLst/>
          </a:prstGeom>
          <a:noFill/>
          <a:ln>
            <a:noFill/>
          </a:ln>
        </p:spPr>
      </p:pic>
      <p:sp>
        <p:nvSpPr>
          <p:cNvPr id="1513" name="Google Shape;1513;p147"/>
          <p:cNvSpPr txBox="1"/>
          <p:nvPr/>
        </p:nvSpPr>
        <p:spPr>
          <a:xfrm>
            <a:off x="1009650" y="2253619"/>
            <a:ext cx="2877000" cy="369300"/>
          </a:xfrm>
          <a:prstGeom prst="rect">
            <a:avLst/>
          </a:prstGeom>
          <a:noFill/>
          <a:ln>
            <a:noFill/>
          </a:ln>
        </p:spPr>
        <p:txBody>
          <a:bodyPr spcFirstLastPara="1" wrap="square" lIns="91450" tIns="45700" rIns="91450" bIns="45700" anchor="t" anchorCtr="0">
            <a:spAutoFit/>
          </a:bodyPr>
          <a:lstStyle/>
          <a:p>
            <a:pPr marL="0" marR="0" lvl="0" indent="0" algn="l" rtl="0">
              <a:lnSpc>
                <a:spcPct val="116666"/>
              </a:lnSpc>
              <a:spcBef>
                <a:spcPts val="0"/>
              </a:spcBef>
              <a:spcAft>
                <a:spcPts val="0"/>
              </a:spcAft>
              <a:buNone/>
            </a:pPr>
            <a:r>
              <a:rPr lang="en-US" sz="1800">
                <a:solidFill>
                  <a:srgbClr val="555555"/>
                </a:solidFill>
                <a:latin typeface="Arial"/>
                <a:ea typeface="Arial"/>
                <a:cs typeface="Arial"/>
                <a:sym typeface="Arial"/>
              </a:rPr>
              <a:t>Text Message Backplate</a:t>
            </a:r>
            <a:endParaRPr sz="1400"/>
          </a:p>
        </p:txBody>
      </p:sp>
      <p:sp>
        <p:nvSpPr>
          <p:cNvPr id="1514" name="Google Shape;1514;p147"/>
          <p:cNvSpPr txBox="1"/>
          <p:nvPr/>
        </p:nvSpPr>
        <p:spPr>
          <a:xfrm>
            <a:off x="5371788" y="2253619"/>
            <a:ext cx="2877000" cy="369300"/>
          </a:xfrm>
          <a:prstGeom prst="rect">
            <a:avLst/>
          </a:prstGeom>
          <a:noFill/>
          <a:ln>
            <a:noFill/>
          </a:ln>
        </p:spPr>
        <p:txBody>
          <a:bodyPr spcFirstLastPara="1" wrap="square" lIns="91450" tIns="45700" rIns="91450" bIns="45700" anchor="t" anchorCtr="0">
            <a:spAutoFit/>
          </a:bodyPr>
          <a:lstStyle/>
          <a:p>
            <a:pPr marL="0" marR="0" lvl="0" indent="0" algn="l" rtl="0">
              <a:lnSpc>
                <a:spcPct val="116666"/>
              </a:lnSpc>
              <a:spcBef>
                <a:spcPts val="0"/>
              </a:spcBef>
              <a:spcAft>
                <a:spcPts val="0"/>
              </a:spcAft>
              <a:buNone/>
            </a:pPr>
            <a:r>
              <a:rPr lang="en-US" sz="1800">
                <a:solidFill>
                  <a:srgbClr val="555555"/>
                </a:solidFill>
                <a:latin typeface="Arial"/>
                <a:ea typeface="Arial"/>
                <a:cs typeface="Arial"/>
                <a:sym typeface="Arial"/>
              </a:rPr>
              <a:t>DiDi Texting Overlay</a:t>
            </a:r>
            <a:endParaRPr sz="1400"/>
          </a:p>
        </p:txBody>
      </p:sp>
      <p:sp>
        <p:nvSpPr>
          <p:cNvPr id="1515" name="Google Shape;1515;p147"/>
          <p:cNvSpPr txBox="1"/>
          <p:nvPr/>
        </p:nvSpPr>
        <p:spPr>
          <a:xfrm>
            <a:off x="9254241" y="2253619"/>
            <a:ext cx="2877000" cy="369300"/>
          </a:xfrm>
          <a:prstGeom prst="rect">
            <a:avLst/>
          </a:prstGeom>
          <a:noFill/>
          <a:ln>
            <a:noFill/>
          </a:ln>
        </p:spPr>
        <p:txBody>
          <a:bodyPr spcFirstLastPara="1" wrap="square" lIns="91450" tIns="45700" rIns="91450" bIns="45700" anchor="t" anchorCtr="0">
            <a:spAutoFit/>
          </a:bodyPr>
          <a:lstStyle/>
          <a:p>
            <a:pPr marL="0" marR="0" lvl="0" indent="0" algn="l" rtl="0">
              <a:lnSpc>
                <a:spcPct val="116666"/>
              </a:lnSpc>
              <a:spcBef>
                <a:spcPts val="0"/>
              </a:spcBef>
              <a:spcAft>
                <a:spcPts val="0"/>
              </a:spcAft>
              <a:buNone/>
            </a:pPr>
            <a:r>
              <a:rPr lang="en-US" sz="1800">
                <a:solidFill>
                  <a:srgbClr val="555555"/>
                </a:solidFill>
                <a:latin typeface="Arial"/>
                <a:ea typeface="Arial"/>
                <a:cs typeface="Arial"/>
                <a:sym typeface="Arial"/>
              </a:rPr>
              <a:t>Blank Texting Overlay</a:t>
            </a:r>
            <a:endParaRPr sz="1400"/>
          </a:p>
        </p:txBody>
      </p:sp>
      <p:pic>
        <p:nvPicPr>
          <p:cNvPr id="1516" name="Google Shape;1516;p147" descr="A screen shot of a cell phone&#10;&#10;Description automatically generated"/>
          <p:cNvPicPr preferRelativeResize="0"/>
          <p:nvPr/>
        </p:nvPicPr>
        <p:blipFill rotWithShape="1">
          <a:blip r:embed="rId3">
            <a:alphaModFix/>
          </a:blip>
          <a:srcRect/>
          <a:stretch/>
        </p:blipFill>
        <p:spPr>
          <a:xfrm>
            <a:off x="8112631" y="2317745"/>
            <a:ext cx="5537200" cy="8305800"/>
          </a:xfrm>
          <a:prstGeom prst="rect">
            <a:avLst/>
          </a:prstGeom>
          <a:noFill/>
          <a:ln>
            <a:noFill/>
          </a:ln>
        </p:spPr>
      </p:pic>
      <p:sp>
        <p:nvSpPr>
          <p:cNvPr id="1517" name="Google Shape;1517;p147"/>
          <p:cNvSpPr/>
          <p:nvPr/>
        </p:nvSpPr>
        <p:spPr>
          <a:xfrm>
            <a:off x="14729643" y="1689107"/>
            <a:ext cx="2529600" cy="457200"/>
          </a:xfrm>
          <a:prstGeom prst="roundRect">
            <a:avLst>
              <a:gd name="adj" fmla="val 41798"/>
            </a:avLst>
          </a:prstGeom>
          <a:solidFill>
            <a:schemeClr val="lt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18" name="Google Shape;1518;p147"/>
          <p:cNvSpPr/>
          <p:nvPr/>
        </p:nvSpPr>
        <p:spPr>
          <a:xfrm>
            <a:off x="13539472" y="2313222"/>
            <a:ext cx="2529600" cy="457200"/>
          </a:xfrm>
          <a:prstGeom prst="roundRect">
            <a:avLst>
              <a:gd name="adj" fmla="val 41798"/>
            </a:avLst>
          </a:prstGeom>
          <a:solidFill>
            <a:srgbClr val="31313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19" name="Google Shape;1519;p147"/>
          <p:cNvSpPr/>
          <p:nvPr/>
        </p:nvSpPr>
        <p:spPr>
          <a:xfrm>
            <a:off x="14729643" y="2893792"/>
            <a:ext cx="2529600" cy="1316400"/>
          </a:xfrm>
          <a:prstGeom prst="roundRect">
            <a:avLst>
              <a:gd name="adj" fmla="val 19159"/>
            </a:avLst>
          </a:prstGeom>
          <a:solidFill>
            <a:schemeClr val="lt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20" name="Google Shape;1520;p147"/>
          <p:cNvSpPr/>
          <p:nvPr/>
        </p:nvSpPr>
        <p:spPr>
          <a:xfrm>
            <a:off x="13539472" y="4333420"/>
            <a:ext cx="2843400" cy="1316400"/>
          </a:xfrm>
          <a:prstGeom prst="roundRect">
            <a:avLst>
              <a:gd name="adj" fmla="val 23053"/>
            </a:avLst>
          </a:prstGeom>
          <a:solidFill>
            <a:srgbClr val="31313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21" name="Google Shape;1521;p147"/>
          <p:cNvSpPr/>
          <p:nvPr/>
        </p:nvSpPr>
        <p:spPr>
          <a:xfrm>
            <a:off x="14729643" y="5782135"/>
            <a:ext cx="2529600" cy="1989000"/>
          </a:xfrm>
          <a:prstGeom prst="roundRect">
            <a:avLst>
              <a:gd name="adj" fmla="val 19159"/>
            </a:avLst>
          </a:prstGeom>
          <a:solidFill>
            <a:schemeClr val="lt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22" name="Google Shape;1522;p147"/>
          <p:cNvSpPr/>
          <p:nvPr/>
        </p:nvSpPr>
        <p:spPr>
          <a:xfrm>
            <a:off x="13539472" y="7890975"/>
            <a:ext cx="2843400" cy="1989000"/>
          </a:xfrm>
          <a:prstGeom prst="roundRect">
            <a:avLst>
              <a:gd name="adj" fmla="val 14653"/>
            </a:avLst>
          </a:prstGeom>
          <a:solidFill>
            <a:srgbClr val="313131"/>
          </a:solidFill>
          <a:ln>
            <a:noFill/>
          </a:ln>
        </p:spPr>
        <p:txBody>
          <a:bodyPr spcFirstLastPara="1" wrap="square" lIns="91450" tIns="45700" rIns="91450"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23" name="Google Shape;1523;p147"/>
          <p:cNvSpPr txBox="1"/>
          <p:nvPr/>
        </p:nvSpPr>
        <p:spPr>
          <a:xfrm>
            <a:off x="13434356" y="1034419"/>
            <a:ext cx="2877000" cy="369300"/>
          </a:xfrm>
          <a:prstGeom prst="rect">
            <a:avLst/>
          </a:prstGeom>
          <a:noFill/>
          <a:ln>
            <a:noFill/>
          </a:ln>
        </p:spPr>
        <p:txBody>
          <a:bodyPr spcFirstLastPara="1" wrap="square" lIns="91450" tIns="45700" rIns="91450" bIns="45700" anchor="t" anchorCtr="0">
            <a:spAutoFit/>
          </a:bodyPr>
          <a:lstStyle/>
          <a:p>
            <a:pPr marL="0" marR="0" lvl="0" indent="0" algn="l" rtl="0">
              <a:lnSpc>
                <a:spcPct val="116666"/>
              </a:lnSpc>
              <a:spcBef>
                <a:spcPts val="0"/>
              </a:spcBef>
              <a:spcAft>
                <a:spcPts val="0"/>
              </a:spcAft>
              <a:buNone/>
            </a:pPr>
            <a:r>
              <a:rPr lang="en-US" sz="1800">
                <a:solidFill>
                  <a:srgbClr val="555555"/>
                </a:solidFill>
                <a:latin typeface="Arial"/>
                <a:ea typeface="Arial"/>
                <a:cs typeface="Arial"/>
                <a:sym typeface="Arial"/>
              </a:rPr>
              <a:t>Text Bubbles</a:t>
            </a:r>
            <a:endParaRPr sz="1400"/>
          </a:p>
        </p:txBody>
      </p:sp>
      <p:pic>
        <p:nvPicPr>
          <p:cNvPr id="1524" name="Google Shape;1524;p147" descr="A white circle with a person in it&#10;&#10;Description automatically generated"/>
          <p:cNvPicPr preferRelativeResize="0"/>
          <p:nvPr/>
        </p:nvPicPr>
        <p:blipFill rotWithShape="1">
          <a:blip r:embed="rId4">
            <a:alphaModFix/>
          </a:blip>
          <a:srcRect/>
          <a:stretch/>
        </p:blipFill>
        <p:spPr>
          <a:xfrm>
            <a:off x="9800410" y="1123275"/>
            <a:ext cx="540755" cy="540755"/>
          </a:xfrm>
          <a:prstGeom prst="rect">
            <a:avLst/>
          </a:prstGeom>
          <a:noFill/>
          <a:ln>
            <a:noFill/>
          </a:ln>
        </p:spPr>
      </p:pic>
      <p:sp>
        <p:nvSpPr>
          <p:cNvPr id="1525" name="Google Shape;1525;p147"/>
          <p:cNvSpPr txBox="1"/>
          <p:nvPr/>
        </p:nvSpPr>
        <p:spPr>
          <a:xfrm>
            <a:off x="9689670" y="671562"/>
            <a:ext cx="2877000" cy="369300"/>
          </a:xfrm>
          <a:prstGeom prst="rect">
            <a:avLst/>
          </a:prstGeom>
          <a:noFill/>
          <a:ln>
            <a:noFill/>
          </a:ln>
        </p:spPr>
        <p:txBody>
          <a:bodyPr spcFirstLastPara="1" wrap="square" lIns="91450" tIns="45700" rIns="91450" bIns="45700" anchor="t" anchorCtr="0">
            <a:spAutoFit/>
          </a:bodyPr>
          <a:lstStyle/>
          <a:p>
            <a:pPr marL="0" marR="0" lvl="0" indent="0" algn="l" rtl="0">
              <a:lnSpc>
                <a:spcPct val="116666"/>
              </a:lnSpc>
              <a:spcBef>
                <a:spcPts val="0"/>
              </a:spcBef>
              <a:spcAft>
                <a:spcPts val="0"/>
              </a:spcAft>
              <a:buNone/>
            </a:pPr>
            <a:r>
              <a:rPr lang="en-US" sz="1800">
                <a:solidFill>
                  <a:srgbClr val="555555"/>
                </a:solidFill>
                <a:latin typeface="Arial"/>
                <a:ea typeface="Arial"/>
                <a:cs typeface="Arial"/>
                <a:sym typeface="Arial"/>
              </a:rPr>
              <a:t>Contact Icon</a:t>
            </a:r>
            <a:endParaRPr sz="1400"/>
          </a:p>
        </p:txBody>
      </p:sp>
      <p:pic>
        <p:nvPicPr>
          <p:cNvPr id="1526" name="Google Shape;1526;p147"/>
          <p:cNvPicPr preferRelativeResize="0"/>
          <p:nvPr/>
        </p:nvPicPr>
        <p:blipFill rotWithShape="1">
          <a:blip r:embed="rId5">
            <a:alphaModFix/>
          </a:blip>
          <a:srcRect/>
          <a:stretch/>
        </p:blipFill>
        <p:spPr>
          <a:xfrm>
            <a:off x="10405460" y="1123275"/>
            <a:ext cx="540755" cy="54075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527"/>
        <p:cNvGrpSpPr/>
        <p:nvPr/>
      </p:nvGrpSpPr>
      <p:grpSpPr>
        <a:xfrm>
          <a:off x="0" y="0"/>
          <a:ext cx="0" cy="0"/>
          <a:chOff x="0" y="0"/>
          <a:chExt cx="0" cy="0"/>
        </a:xfrm>
      </p:grpSpPr>
      <p:sp>
        <p:nvSpPr>
          <p:cNvPr id="1528" name="Google Shape;1528;p148"/>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Shapes</a:t>
            </a:r>
            <a:endParaRPr sz="1400"/>
          </a:p>
        </p:txBody>
      </p:sp>
      <p:sp>
        <p:nvSpPr>
          <p:cNvPr id="1529" name="Google Shape;1529;p148"/>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grpSp>
        <p:nvGrpSpPr>
          <p:cNvPr id="1530" name="Google Shape;1530;p148"/>
          <p:cNvGrpSpPr/>
          <p:nvPr/>
        </p:nvGrpSpPr>
        <p:grpSpPr>
          <a:xfrm>
            <a:off x="1028700" y="2429579"/>
            <a:ext cx="2142062" cy="786446"/>
            <a:chOff x="0" y="-66675"/>
            <a:chExt cx="564146" cy="207123"/>
          </a:xfrm>
        </p:grpSpPr>
        <p:sp>
          <p:nvSpPr>
            <p:cNvPr id="1531" name="Google Shape;1531;p148"/>
            <p:cNvSpPr/>
            <p:nvPr/>
          </p:nvSpPr>
          <p:spPr>
            <a:xfrm>
              <a:off x="0" y="0"/>
              <a:ext cx="564146" cy="140448"/>
            </a:xfrm>
            <a:custGeom>
              <a:avLst/>
              <a:gdLst/>
              <a:ahLst/>
              <a:cxnLst/>
              <a:rect l="l" t="t" r="r" b="b"/>
              <a:pathLst>
                <a:path w="564146" h="140448" extrusionOk="0">
                  <a:moveTo>
                    <a:pt x="70224" y="0"/>
                  </a:moveTo>
                  <a:lnTo>
                    <a:pt x="493922" y="0"/>
                  </a:lnTo>
                  <a:cubicBezTo>
                    <a:pt x="512547" y="0"/>
                    <a:pt x="530409" y="7399"/>
                    <a:pt x="543578" y="20568"/>
                  </a:cubicBezTo>
                  <a:cubicBezTo>
                    <a:pt x="556748" y="33738"/>
                    <a:pt x="564146" y="51599"/>
                    <a:pt x="564146" y="70224"/>
                  </a:cubicBezTo>
                  <a:lnTo>
                    <a:pt x="564146" y="70224"/>
                  </a:lnTo>
                  <a:cubicBezTo>
                    <a:pt x="564146" y="109008"/>
                    <a:pt x="532706" y="140448"/>
                    <a:pt x="493922" y="140448"/>
                  </a:cubicBezTo>
                  <a:lnTo>
                    <a:pt x="70224" y="140448"/>
                  </a:lnTo>
                  <a:cubicBezTo>
                    <a:pt x="51599" y="140448"/>
                    <a:pt x="33738" y="133049"/>
                    <a:pt x="20568" y="119880"/>
                  </a:cubicBezTo>
                  <a:cubicBezTo>
                    <a:pt x="7399" y="106710"/>
                    <a:pt x="0" y="88848"/>
                    <a:pt x="0" y="70224"/>
                  </a:cubicBezTo>
                  <a:lnTo>
                    <a:pt x="0" y="70224"/>
                  </a:lnTo>
                  <a:cubicBezTo>
                    <a:pt x="0" y="51599"/>
                    <a:pt x="7399" y="33738"/>
                    <a:pt x="20568" y="20568"/>
                  </a:cubicBezTo>
                  <a:cubicBezTo>
                    <a:pt x="33738" y="7399"/>
                    <a:pt x="51599" y="0"/>
                    <a:pt x="70224" y="0"/>
                  </a:cubicBezTo>
                  <a:close/>
                </a:path>
              </a:pathLst>
            </a:cu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2" name="Google Shape;1532;p148"/>
            <p:cNvSpPr txBox="1"/>
            <p:nvPr/>
          </p:nvSpPr>
          <p:spPr>
            <a:xfrm>
              <a:off x="0" y="-66675"/>
              <a:ext cx="564000" cy="2070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endParaRPr sz="1800">
                <a:solidFill>
                  <a:schemeClr val="dk1"/>
                </a:solidFill>
                <a:latin typeface="Arial"/>
                <a:ea typeface="Arial"/>
                <a:cs typeface="Arial"/>
                <a:sym typeface="Arial"/>
              </a:endParaRPr>
            </a:p>
          </p:txBody>
        </p:sp>
      </p:grpSp>
      <p:sp>
        <p:nvSpPr>
          <p:cNvPr id="1533" name="Google Shape;1533;p148"/>
          <p:cNvSpPr/>
          <p:nvPr/>
        </p:nvSpPr>
        <p:spPr>
          <a:xfrm>
            <a:off x="1052957" y="5143500"/>
            <a:ext cx="6012572" cy="4537822"/>
          </a:xfrm>
          <a:custGeom>
            <a:avLst/>
            <a:gdLst/>
            <a:ahLst/>
            <a:cxnLst/>
            <a:rect l="l" t="t" r="r" b="b"/>
            <a:pathLst>
              <a:path w="6012572" h="4537822" extrusionOk="0">
                <a:moveTo>
                  <a:pt x="0" y="0"/>
                </a:moveTo>
                <a:lnTo>
                  <a:pt x="6012572" y="0"/>
                </a:lnTo>
                <a:lnTo>
                  <a:pt x="6012572" y="4537822"/>
                </a:lnTo>
                <a:lnTo>
                  <a:pt x="0" y="4537822"/>
                </a:lnTo>
                <a:lnTo>
                  <a:pt x="0" y="0"/>
                </a:lnTo>
                <a:close/>
              </a:path>
            </a:pathLst>
          </a:custGeom>
          <a:blipFill rotWithShape="1">
            <a:blip r:embed="rId2">
              <a:alphaModFix amt="30000"/>
            </a:blip>
            <a:stretch>
              <a:fillRect r="-2329" b="-43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4" name="Google Shape;1534;p148"/>
          <p:cNvSpPr/>
          <p:nvPr/>
        </p:nvSpPr>
        <p:spPr>
          <a:xfrm>
            <a:off x="12096498" y="2775612"/>
            <a:ext cx="4474499" cy="981886"/>
          </a:xfrm>
          <a:custGeom>
            <a:avLst/>
            <a:gdLst/>
            <a:ahLst/>
            <a:cxnLst/>
            <a:rect l="l" t="t" r="r" b="b"/>
            <a:pathLst>
              <a:path w="4474499" h="981886" extrusionOk="0">
                <a:moveTo>
                  <a:pt x="0" y="0"/>
                </a:moveTo>
                <a:lnTo>
                  <a:pt x="4474499" y="0"/>
                </a:lnTo>
                <a:lnTo>
                  <a:pt x="4474499" y="981886"/>
                </a:lnTo>
                <a:lnTo>
                  <a:pt x="0" y="981886"/>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5" name="Google Shape;1535;p148"/>
          <p:cNvSpPr/>
          <p:nvPr/>
        </p:nvSpPr>
        <p:spPr>
          <a:xfrm>
            <a:off x="12045889" y="4050746"/>
            <a:ext cx="4173563" cy="1585954"/>
          </a:xfrm>
          <a:custGeom>
            <a:avLst/>
            <a:gdLst/>
            <a:ahLst/>
            <a:cxnLst/>
            <a:rect l="l" t="t" r="r" b="b"/>
            <a:pathLst>
              <a:path w="4173563" h="1585954" extrusionOk="0">
                <a:moveTo>
                  <a:pt x="0" y="0"/>
                </a:moveTo>
                <a:lnTo>
                  <a:pt x="4173563" y="0"/>
                </a:lnTo>
                <a:lnTo>
                  <a:pt x="4173563" y="1585954"/>
                </a:lnTo>
                <a:lnTo>
                  <a:pt x="0" y="1585954"/>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6" name="Google Shape;1536;p148"/>
          <p:cNvSpPr/>
          <p:nvPr/>
        </p:nvSpPr>
        <p:spPr>
          <a:xfrm>
            <a:off x="4609629" y="2701967"/>
            <a:ext cx="3694176" cy="1045464"/>
          </a:xfrm>
          <a:custGeom>
            <a:avLst/>
            <a:gdLst/>
            <a:ahLst/>
            <a:cxnLst/>
            <a:rect l="l" t="t" r="r" b="b"/>
            <a:pathLst>
              <a:path w="3694176" h="1045464" extrusionOk="0">
                <a:moveTo>
                  <a:pt x="0" y="0"/>
                </a:moveTo>
                <a:lnTo>
                  <a:pt x="3694176" y="0"/>
                </a:lnTo>
                <a:lnTo>
                  <a:pt x="3694176" y="1045464"/>
                </a:lnTo>
                <a:lnTo>
                  <a:pt x="0" y="1045464"/>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37" name="Google Shape;1537;p148"/>
          <p:cNvSpPr txBox="1"/>
          <p:nvPr/>
        </p:nvSpPr>
        <p:spPr>
          <a:xfrm>
            <a:off x="1052957" y="4682720"/>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lines</a:t>
            </a:r>
            <a:endParaRPr sz="1400"/>
          </a:p>
        </p:txBody>
      </p:sp>
      <p:sp>
        <p:nvSpPr>
          <p:cNvPr id="1538" name="Google Shape;1538;p148"/>
          <p:cNvSpPr txBox="1"/>
          <p:nvPr/>
        </p:nvSpPr>
        <p:spPr>
          <a:xfrm>
            <a:off x="1052957"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buttons</a:t>
            </a:r>
            <a:endParaRPr sz="1400"/>
          </a:p>
        </p:txBody>
      </p:sp>
      <p:sp>
        <p:nvSpPr>
          <p:cNvPr id="1539" name="Google Shape;1539;p148"/>
          <p:cNvSpPr txBox="1"/>
          <p:nvPr/>
        </p:nvSpPr>
        <p:spPr>
          <a:xfrm>
            <a:off x="12045889" y="2187730"/>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text message bubbles</a:t>
            </a:r>
            <a:endParaRPr sz="1400"/>
          </a:p>
        </p:txBody>
      </p:sp>
      <p:sp>
        <p:nvSpPr>
          <p:cNvPr id="1540" name="Google Shape;1540;p148"/>
          <p:cNvSpPr txBox="1"/>
          <p:nvPr/>
        </p:nvSpPr>
        <p:spPr>
          <a:xfrm>
            <a:off x="1323229" y="2871890"/>
            <a:ext cx="1552800" cy="214200"/>
          </a:xfrm>
          <a:prstGeom prst="rect">
            <a:avLst/>
          </a:prstGeom>
          <a:noFill/>
          <a:ln>
            <a:noFill/>
          </a:ln>
        </p:spPr>
        <p:txBody>
          <a:bodyPr spcFirstLastPara="1" wrap="square" lIns="0" tIns="0" rIns="0" bIns="0" anchor="t" anchorCtr="0">
            <a:spAutoFit/>
          </a:bodyPr>
          <a:lstStyle/>
          <a:p>
            <a:pPr marL="0" marR="0" lvl="0" indent="0" algn="ctr" rtl="0">
              <a:lnSpc>
                <a:spcPct val="86985"/>
              </a:lnSpc>
              <a:spcBef>
                <a:spcPts val="0"/>
              </a:spcBef>
              <a:spcAft>
                <a:spcPts val="0"/>
              </a:spcAft>
              <a:buNone/>
            </a:pPr>
            <a:r>
              <a:rPr lang="en-US" sz="1600" b="1">
                <a:solidFill>
                  <a:srgbClr val="FFFFFF"/>
                </a:solidFill>
                <a:latin typeface="Roboto"/>
                <a:ea typeface="Roboto"/>
                <a:cs typeface="Roboto"/>
                <a:sym typeface="Roboto"/>
              </a:rPr>
              <a:t>SIGN UP NOW</a:t>
            </a:r>
            <a:endParaRPr sz="1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hapes">
  <p:cSld name="Shapes">
    <p:spTree>
      <p:nvGrpSpPr>
        <p:cNvPr id="1" name="Shape 1541"/>
        <p:cNvGrpSpPr/>
        <p:nvPr/>
      </p:nvGrpSpPr>
      <p:grpSpPr>
        <a:xfrm>
          <a:off x="0" y="0"/>
          <a:ext cx="0" cy="0"/>
          <a:chOff x="0" y="0"/>
          <a:chExt cx="0" cy="0"/>
        </a:xfrm>
      </p:grpSpPr>
      <p:sp>
        <p:nvSpPr>
          <p:cNvPr id="1542" name="Google Shape;1542;p149"/>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Icons</a:t>
            </a:r>
            <a:endParaRPr sz="1400"/>
          </a:p>
        </p:txBody>
      </p:sp>
      <p:sp>
        <p:nvSpPr>
          <p:cNvPr id="1543" name="Google Shape;1543;p149"/>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544" name="Google Shape;1544;p149"/>
          <p:cNvSpPr/>
          <p:nvPr/>
        </p:nvSpPr>
        <p:spPr>
          <a:xfrm>
            <a:off x="7134771" y="2968346"/>
            <a:ext cx="1191768" cy="1158240"/>
          </a:xfrm>
          <a:custGeom>
            <a:avLst/>
            <a:gdLst/>
            <a:ahLst/>
            <a:cxnLst/>
            <a:rect l="l" t="t" r="r" b="b"/>
            <a:pathLst>
              <a:path w="1191768" h="1158240" extrusionOk="0">
                <a:moveTo>
                  <a:pt x="0" y="0"/>
                </a:moveTo>
                <a:lnTo>
                  <a:pt x="1191768" y="0"/>
                </a:lnTo>
                <a:lnTo>
                  <a:pt x="1191768" y="1158240"/>
                </a:lnTo>
                <a:lnTo>
                  <a:pt x="0" y="1158240"/>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5" name="Google Shape;1545;p149"/>
          <p:cNvSpPr/>
          <p:nvPr/>
        </p:nvSpPr>
        <p:spPr>
          <a:xfrm>
            <a:off x="8705697" y="1522308"/>
            <a:ext cx="1154468" cy="1053714"/>
          </a:xfrm>
          <a:custGeom>
            <a:avLst/>
            <a:gdLst/>
            <a:ahLst/>
            <a:cxnLst/>
            <a:rect l="l" t="t" r="r" b="b"/>
            <a:pathLst>
              <a:path w="1154468" h="1053714" extrusionOk="0">
                <a:moveTo>
                  <a:pt x="0" y="0"/>
                </a:moveTo>
                <a:lnTo>
                  <a:pt x="1154468" y="0"/>
                </a:lnTo>
                <a:lnTo>
                  <a:pt x="1154468" y="1053715"/>
                </a:lnTo>
                <a:lnTo>
                  <a:pt x="0" y="1053715"/>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6" name="Google Shape;1546;p149"/>
          <p:cNvSpPr/>
          <p:nvPr/>
        </p:nvSpPr>
        <p:spPr>
          <a:xfrm>
            <a:off x="10489872" y="1655150"/>
            <a:ext cx="1271016" cy="788030"/>
          </a:xfrm>
          <a:custGeom>
            <a:avLst/>
            <a:gdLst/>
            <a:ahLst/>
            <a:cxnLst/>
            <a:rect l="l" t="t" r="r" b="b"/>
            <a:pathLst>
              <a:path w="1271016" h="788030" extrusionOk="0">
                <a:moveTo>
                  <a:pt x="0" y="0"/>
                </a:moveTo>
                <a:lnTo>
                  <a:pt x="1271017" y="0"/>
                </a:lnTo>
                <a:lnTo>
                  <a:pt x="1271017" y="788031"/>
                </a:lnTo>
                <a:lnTo>
                  <a:pt x="0" y="788031"/>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7" name="Google Shape;1547;p149"/>
          <p:cNvSpPr/>
          <p:nvPr/>
        </p:nvSpPr>
        <p:spPr>
          <a:xfrm>
            <a:off x="12323479" y="1627931"/>
            <a:ext cx="1374950" cy="842469"/>
          </a:xfrm>
          <a:custGeom>
            <a:avLst/>
            <a:gdLst/>
            <a:ahLst/>
            <a:cxnLst/>
            <a:rect l="l" t="t" r="r" b="b"/>
            <a:pathLst>
              <a:path w="1374950" h="842469" extrusionOk="0">
                <a:moveTo>
                  <a:pt x="0" y="0"/>
                </a:moveTo>
                <a:lnTo>
                  <a:pt x="1374950" y="0"/>
                </a:lnTo>
                <a:lnTo>
                  <a:pt x="1374950" y="842469"/>
                </a:lnTo>
                <a:lnTo>
                  <a:pt x="0" y="842469"/>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8" name="Google Shape;1548;p149"/>
          <p:cNvSpPr/>
          <p:nvPr/>
        </p:nvSpPr>
        <p:spPr>
          <a:xfrm>
            <a:off x="14114559" y="1566474"/>
            <a:ext cx="1159303" cy="965384"/>
          </a:xfrm>
          <a:custGeom>
            <a:avLst/>
            <a:gdLst/>
            <a:ahLst/>
            <a:cxnLst/>
            <a:rect l="l" t="t" r="r" b="b"/>
            <a:pathLst>
              <a:path w="1159303" h="965384" extrusionOk="0">
                <a:moveTo>
                  <a:pt x="0" y="0"/>
                </a:moveTo>
                <a:lnTo>
                  <a:pt x="1159303" y="0"/>
                </a:lnTo>
                <a:lnTo>
                  <a:pt x="1159303" y="965383"/>
                </a:lnTo>
                <a:lnTo>
                  <a:pt x="0" y="965383"/>
                </a:lnTo>
                <a:lnTo>
                  <a:pt x="0" y="0"/>
                </a:lnTo>
                <a:close/>
              </a:path>
            </a:pathLst>
          </a:custGeom>
          <a:blipFill rotWithShape="1">
            <a:blip r:embed="rId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49" name="Google Shape;1549;p149"/>
          <p:cNvSpPr/>
          <p:nvPr/>
        </p:nvSpPr>
        <p:spPr>
          <a:xfrm>
            <a:off x="10474723" y="3062431"/>
            <a:ext cx="1301315" cy="970072"/>
          </a:xfrm>
          <a:custGeom>
            <a:avLst/>
            <a:gdLst/>
            <a:ahLst/>
            <a:cxnLst/>
            <a:rect l="l" t="t" r="r" b="b"/>
            <a:pathLst>
              <a:path w="1301315" h="970072" extrusionOk="0">
                <a:moveTo>
                  <a:pt x="0" y="0"/>
                </a:moveTo>
                <a:lnTo>
                  <a:pt x="1301315" y="0"/>
                </a:lnTo>
                <a:lnTo>
                  <a:pt x="1301315" y="970071"/>
                </a:lnTo>
                <a:lnTo>
                  <a:pt x="0" y="970071"/>
                </a:lnTo>
                <a:lnTo>
                  <a:pt x="0" y="0"/>
                </a:lnTo>
                <a:close/>
              </a:path>
            </a:pathLst>
          </a:custGeom>
          <a:blipFill rotWithShape="1">
            <a:blip r:embed="rId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0" name="Google Shape;1550;p149"/>
          <p:cNvSpPr/>
          <p:nvPr/>
        </p:nvSpPr>
        <p:spPr>
          <a:xfrm>
            <a:off x="12375446" y="3047148"/>
            <a:ext cx="1271016" cy="1000636"/>
          </a:xfrm>
          <a:custGeom>
            <a:avLst/>
            <a:gdLst/>
            <a:ahLst/>
            <a:cxnLst/>
            <a:rect l="l" t="t" r="r" b="b"/>
            <a:pathLst>
              <a:path w="1271016" h="1000636" extrusionOk="0">
                <a:moveTo>
                  <a:pt x="0" y="0"/>
                </a:moveTo>
                <a:lnTo>
                  <a:pt x="1271016" y="0"/>
                </a:lnTo>
                <a:lnTo>
                  <a:pt x="1271016" y="1000637"/>
                </a:lnTo>
                <a:lnTo>
                  <a:pt x="0" y="1000637"/>
                </a:lnTo>
                <a:lnTo>
                  <a:pt x="0" y="0"/>
                </a:lnTo>
                <a:close/>
              </a:path>
            </a:pathLst>
          </a:custGeom>
          <a:blipFill rotWithShape="1">
            <a:blip r:embed="rId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1" name="Google Shape;1551;p149"/>
          <p:cNvSpPr/>
          <p:nvPr/>
        </p:nvSpPr>
        <p:spPr>
          <a:xfrm>
            <a:off x="14378555" y="3047148"/>
            <a:ext cx="631311" cy="1000636"/>
          </a:xfrm>
          <a:custGeom>
            <a:avLst/>
            <a:gdLst/>
            <a:ahLst/>
            <a:cxnLst/>
            <a:rect l="l" t="t" r="r" b="b"/>
            <a:pathLst>
              <a:path w="631311" h="1000636" extrusionOk="0">
                <a:moveTo>
                  <a:pt x="0" y="0"/>
                </a:moveTo>
                <a:lnTo>
                  <a:pt x="631311" y="0"/>
                </a:lnTo>
                <a:lnTo>
                  <a:pt x="631311" y="1000637"/>
                </a:lnTo>
                <a:lnTo>
                  <a:pt x="0" y="1000637"/>
                </a:lnTo>
                <a:lnTo>
                  <a:pt x="0" y="0"/>
                </a:lnTo>
                <a:close/>
              </a:path>
            </a:pathLst>
          </a:custGeom>
          <a:blipFill rotWithShape="1">
            <a:blip r:embed="rId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2" name="Google Shape;1552;p149"/>
          <p:cNvSpPr/>
          <p:nvPr/>
        </p:nvSpPr>
        <p:spPr>
          <a:xfrm>
            <a:off x="10604100" y="4738380"/>
            <a:ext cx="1042560" cy="1042560"/>
          </a:xfrm>
          <a:custGeom>
            <a:avLst/>
            <a:gdLst/>
            <a:ahLst/>
            <a:cxnLst/>
            <a:rect l="l" t="t" r="r" b="b"/>
            <a:pathLst>
              <a:path w="1042560" h="1042560" extrusionOk="0">
                <a:moveTo>
                  <a:pt x="0" y="0"/>
                </a:moveTo>
                <a:lnTo>
                  <a:pt x="1042561" y="0"/>
                </a:lnTo>
                <a:lnTo>
                  <a:pt x="1042561" y="1042560"/>
                </a:lnTo>
                <a:lnTo>
                  <a:pt x="0" y="1042560"/>
                </a:lnTo>
                <a:lnTo>
                  <a:pt x="0" y="0"/>
                </a:lnTo>
                <a:close/>
              </a:path>
            </a:pathLst>
          </a:custGeom>
          <a:blipFill rotWithShape="1">
            <a:blip r:embed="rId1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3" name="Google Shape;1553;p149"/>
          <p:cNvSpPr/>
          <p:nvPr/>
        </p:nvSpPr>
        <p:spPr>
          <a:xfrm>
            <a:off x="12396923" y="4731593"/>
            <a:ext cx="1228062" cy="1056134"/>
          </a:xfrm>
          <a:custGeom>
            <a:avLst/>
            <a:gdLst/>
            <a:ahLst/>
            <a:cxnLst/>
            <a:rect l="l" t="t" r="r" b="b"/>
            <a:pathLst>
              <a:path w="1228062" h="1056134" extrusionOk="0">
                <a:moveTo>
                  <a:pt x="0" y="0"/>
                </a:moveTo>
                <a:lnTo>
                  <a:pt x="1228063" y="0"/>
                </a:lnTo>
                <a:lnTo>
                  <a:pt x="1228063" y="1056134"/>
                </a:lnTo>
                <a:lnTo>
                  <a:pt x="0" y="1056134"/>
                </a:lnTo>
                <a:lnTo>
                  <a:pt x="0" y="0"/>
                </a:lnTo>
                <a:close/>
              </a:path>
            </a:pathLst>
          </a:custGeom>
          <a:blipFill rotWithShape="1">
            <a:blip r:embed="rId11">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4" name="Google Shape;1554;p149"/>
          <p:cNvSpPr/>
          <p:nvPr/>
        </p:nvSpPr>
        <p:spPr>
          <a:xfrm>
            <a:off x="14139862" y="4816182"/>
            <a:ext cx="1108697" cy="886957"/>
          </a:xfrm>
          <a:custGeom>
            <a:avLst/>
            <a:gdLst/>
            <a:ahLst/>
            <a:cxnLst/>
            <a:rect l="l" t="t" r="r" b="b"/>
            <a:pathLst>
              <a:path w="1108697" h="886957" extrusionOk="0">
                <a:moveTo>
                  <a:pt x="0" y="0"/>
                </a:moveTo>
                <a:lnTo>
                  <a:pt x="1108697" y="0"/>
                </a:lnTo>
                <a:lnTo>
                  <a:pt x="1108697" y="886957"/>
                </a:lnTo>
                <a:lnTo>
                  <a:pt x="0" y="886957"/>
                </a:lnTo>
                <a:lnTo>
                  <a:pt x="0" y="0"/>
                </a:lnTo>
                <a:close/>
              </a:path>
            </a:pathLst>
          </a:custGeom>
          <a:blipFill rotWithShape="1">
            <a:blip r:embed="rId1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5" name="Google Shape;1555;p149"/>
          <p:cNvSpPr/>
          <p:nvPr/>
        </p:nvSpPr>
        <p:spPr>
          <a:xfrm>
            <a:off x="16052111" y="4633001"/>
            <a:ext cx="1212300" cy="1253318"/>
          </a:xfrm>
          <a:custGeom>
            <a:avLst/>
            <a:gdLst/>
            <a:ahLst/>
            <a:cxnLst/>
            <a:rect l="l" t="t" r="r" b="b"/>
            <a:pathLst>
              <a:path w="1212300" h="1253318" extrusionOk="0">
                <a:moveTo>
                  <a:pt x="0" y="0"/>
                </a:moveTo>
                <a:lnTo>
                  <a:pt x="1212300" y="0"/>
                </a:lnTo>
                <a:lnTo>
                  <a:pt x="1212300" y="1253318"/>
                </a:lnTo>
                <a:lnTo>
                  <a:pt x="0" y="1253318"/>
                </a:lnTo>
                <a:lnTo>
                  <a:pt x="0" y="0"/>
                </a:lnTo>
                <a:close/>
              </a:path>
            </a:pathLst>
          </a:custGeom>
          <a:blipFill rotWithShape="1">
            <a:blip r:embed="rId1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6" name="Google Shape;1556;p149"/>
          <p:cNvSpPr/>
          <p:nvPr/>
        </p:nvSpPr>
        <p:spPr>
          <a:xfrm>
            <a:off x="8751158" y="6498487"/>
            <a:ext cx="1063547" cy="1063547"/>
          </a:xfrm>
          <a:custGeom>
            <a:avLst/>
            <a:gdLst/>
            <a:ahLst/>
            <a:cxnLst/>
            <a:rect l="l" t="t" r="r" b="b"/>
            <a:pathLst>
              <a:path w="1063547" h="1063547" extrusionOk="0">
                <a:moveTo>
                  <a:pt x="0" y="0"/>
                </a:moveTo>
                <a:lnTo>
                  <a:pt x="1063547" y="0"/>
                </a:lnTo>
                <a:lnTo>
                  <a:pt x="1063547" y="1063546"/>
                </a:lnTo>
                <a:lnTo>
                  <a:pt x="0" y="1063546"/>
                </a:lnTo>
                <a:lnTo>
                  <a:pt x="0" y="0"/>
                </a:lnTo>
                <a:close/>
              </a:path>
            </a:pathLst>
          </a:custGeom>
          <a:blipFill rotWithShape="1">
            <a:blip r:embed="rId1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7" name="Google Shape;1557;p149"/>
          <p:cNvSpPr/>
          <p:nvPr/>
        </p:nvSpPr>
        <p:spPr>
          <a:xfrm>
            <a:off x="10549790" y="6459902"/>
            <a:ext cx="1151181" cy="1140715"/>
          </a:xfrm>
          <a:custGeom>
            <a:avLst/>
            <a:gdLst/>
            <a:ahLst/>
            <a:cxnLst/>
            <a:rect l="l" t="t" r="r" b="b"/>
            <a:pathLst>
              <a:path w="1151181" h="1140715" extrusionOk="0">
                <a:moveTo>
                  <a:pt x="0" y="0"/>
                </a:moveTo>
                <a:lnTo>
                  <a:pt x="1151181" y="0"/>
                </a:lnTo>
                <a:lnTo>
                  <a:pt x="1151181" y="1140716"/>
                </a:lnTo>
                <a:lnTo>
                  <a:pt x="0" y="1140716"/>
                </a:lnTo>
                <a:lnTo>
                  <a:pt x="0" y="0"/>
                </a:lnTo>
                <a:close/>
              </a:path>
            </a:pathLst>
          </a:custGeom>
          <a:blipFill rotWithShape="1">
            <a:blip r:embed="rId1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8" name="Google Shape;1558;p149"/>
          <p:cNvSpPr/>
          <p:nvPr/>
        </p:nvSpPr>
        <p:spPr>
          <a:xfrm>
            <a:off x="12336698" y="6509243"/>
            <a:ext cx="1348513" cy="1042033"/>
          </a:xfrm>
          <a:custGeom>
            <a:avLst/>
            <a:gdLst/>
            <a:ahLst/>
            <a:cxnLst/>
            <a:rect l="l" t="t" r="r" b="b"/>
            <a:pathLst>
              <a:path w="1348513" h="1042033" extrusionOk="0">
                <a:moveTo>
                  <a:pt x="0" y="0"/>
                </a:moveTo>
                <a:lnTo>
                  <a:pt x="1348513" y="0"/>
                </a:lnTo>
                <a:lnTo>
                  <a:pt x="1348513" y="1042034"/>
                </a:lnTo>
                <a:lnTo>
                  <a:pt x="0" y="1042034"/>
                </a:lnTo>
                <a:lnTo>
                  <a:pt x="0" y="0"/>
                </a:lnTo>
                <a:close/>
              </a:path>
            </a:pathLst>
          </a:custGeom>
          <a:blipFill rotWithShape="1">
            <a:blip r:embed="rId1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59" name="Google Shape;1559;p149"/>
          <p:cNvSpPr/>
          <p:nvPr/>
        </p:nvSpPr>
        <p:spPr>
          <a:xfrm>
            <a:off x="14053540" y="6389589"/>
            <a:ext cx="1281341" cy="1281341"/>
          </a:xfrm>
          <a:custGeom>
            <a:avLst/>
            <a:gdLst/>
            <a:ahLst/>
            <a:cxnLst/>
            <a:rect l="l" t="t" r="r" b="b"/>
            <a:pathLst>
              <a:path w="1281341" h="1281341" extrusionOk="0">
                <a:moveTo>
                  <a:pt x="0" y="0"/>
                </a:moveTo>
                <a:lnTo>
                  <a:pt x="1281341" y="0"/>
                </a:lnTo>
                <a:lnTo>
                  <a:pt x="1281341" y="1281341"/>
                </a:lnTo>
                <a:lnTo>
                  <a:pt x="0" y="1281341"/>
                </a:lnTo>
                <a:lnTo>
                  <a:pt x="0" y="0"/>
                </a:lnTo>
                <a:close/>
              </a:path>
            </a:pathLst>
          </a:custGeom>
          <a:blipFill rotWithShape="1">
            <a:blip r:embed="rId1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0" name="Google Shape;1560;p149"/>
          <p:cNvSpPr/>
          <p:nvPr/>
        </p:nvSpPr>
        <p:spPr>
          <a:xfrm>
            <a:off x="16033686" y="2922891"/>
            <a:ext cx="1249151" cy="1249151"/>
          </a:xfrm>
          <a:custGeom>
            <a:avLst/>
            <a:gdLst/>
            <a:ahLst/>
            <a:cxnLst/>
            <a:rect l="l" t="t" r="r" b="b"/>
            <a:pathLst>
              <a:path w="1249151" h="1249151" extrusionOk="0">
                <a:moveTo>
                  <a:pt x="0" y="0"/>
                </a:moveTo>
                <a:lnTo>
                  <a:pt x="1249151" y="0"/>
                </a:lnTo>
                <a:lnTo>
                  <a:pt x="1249151" y="1249151"/>
                </a:lnTo>
                <a:lnTo>
                  <a:pt x="0" y="1249151"/>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1" name="Google Shape;1561;p149"/>
          <p:cNvSpPr/>
          <p:nvPr/>
        </p:nvSpPr>
        <p:spPr>
          <a:xfrm>
            <a:off x="15946705" y="6318704"/>
            <a:ext cx="1423113" cy="1423113"/>
          </a:xfrm>
          <a:custGeom>
            <a:avLst/>
            <a:gdLst/>
            <a:ahLst/>
            <a:cxnLst/>
            <a:rect l="l" t="t" r="r" b="b"/>
            <a:pathLst>
              <a:path w="1423113" h="1423113" extrusionOk="0">
                <a:moveTo>
                  <a:pt x="0" y="0"/>
                </a:moveTo>
                <a:lnTo>
                  <a:pt x="1423113" y="0"/>
                </a:lnTo>
                <a:lnTo>
                  <a:pt x="1423113" y="1423112"/>
                </a:lnTo>
                <a:lnTo>
                  <a:pt x="0" y="1423112"/>
                </a:lnTo>
                <a:lnTo>
                  <a:pt x="0" y="0"/>
                </a:lnTo>
                <a:close/>
              </a:path>
            </a:pathLst>
          </a:custGeom>
          <a:blipFill rotWithShape="1">
            <a:blip r:embed="rId1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2" name="Google Shape;1562;p149"/>
          <p:cNvSpPr/>
          <p:nvPr/>
        </p:nvSpPr>
        <p:spPr>
          <a:xfrm>
            <a:off x="15946705" y="1451262"/>
            <a:ext cx="1195806" cy="1195806"/>
          </a:xfrm>
          <a:custGeom>
            <a:avLst/>
            <a:gdLst/>
            <a:ahLst/>
            <a:cxnLst/>
            <a:rect l="l" t="t" r="r" b="b"/>
            <a:pathLst>
              <a:path w="1195806" h="1195806" extrusionOk="0">
                <a:moveTo>
                  <a:pt x="0" y="0"/>
                </a:moveTo>
                <a:lnTo>
                  <a:pt x="1195806" y="0"/>
                </a:lnTo>
                <a:lnTo>
                  <a:pt x="1195806" y="1195807"/>
                </a:lnTo>
                <a:lnTo>
                  <a:pt x="0" y="1195807"/>
                </a:lnTo>
                <a:lnTo>
                  <a:pt x="0" y="0"/>
                </a:lnTo>
                <a:close/>
              </a:path>
            </a:pathLst>
          </a:custGeom>
          <a:blipFill rotWithShape="1">
            <a:blip r:embed="rId2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3" name="Google Shape;1563;p149"/>
          <p:cNvSpPr/>
          <p:nvPr/>
        </p:nvSpPr>
        <p:spPr>
          <a:xfrm>
            <a:off x="7320547" y="1615398"/>
            <a:ext cx="820215" cy="867535"/>
          </a:xfrm>
          <a:custGeom>
            <a:avLst/>
            <a:gdLst/>
            <a:ahLst/>
            <a:cxnLst/>
            <a:rect l="l" t="t" r="r" b="b"/>
            <a:pathLst>
              <a:path w="820215" h="867535" extrusionOk="0">
                <a:moveTo>
                  <a:pt x="0" y="0"/>
                </a:moveTo>
                <a:lnTo>
                  <a:pt x="820216" y="0"/>
                </a:lnTo>
                <a:lnTo>
                  <a:pt x="820216" y="867535"/>
                </a:lnTo>
                <a:lnTo>
                  <a:pt x="0" y="867535"/>
                </a:lnTo>
                <a:lnTo>
                  <a:pt x="0" y="0"/>
                </a:lnTo>
                <a:close/>
              </a:path>
            </a:pathLst>
          </a:custGeom>
          <a:blipFill rotWithShape="1">
            <a:blip r:embed="rId21">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4" name="Google Shape;1564;p149"/>
          <p:cNvSpPr/>
          <p:nvPr/>
        </p:nvSpPr>
        <p:spPr>
          <a:xfrm>
            <a:off x="8755320" y="3039041"/>
            <a:ext cx="1055222" cy="1016851"/>
          </a:xfrm>
          <a:custGeom>
            <a:avLst/>
            <a:gdLst/>
            <a:ahLst/>
            <a:cxnLst/>
            <a:rect l="l" t="t" r="r" b="b"/>
            <a:pathLst>
              <a:path w="1055222" h="1016851" extrusionOk="0">
                <a:moveTo>
                  <a:pt x="0" y="0"/>
                </a:moveTo>
                <a:lnTo>
                  <a:pt x="1055223" y="0"/>
                </a:lnTo>
                <a:lnTo>
                  <a:pt x="1055223" y="1016851"/>
                </a:lnTo>
                <a:lnTo>
                  <a:pt x="0" y="1016851"/>
                </a:lnTo>
                <a:lnTo>
                  <a:pt x="0" y="0"/>
                </a:lnTo>
                <a:close/>
              </a:path>
            </a:pathLst>
          </a:custGeom>
          <a:blipFill rotWithShape="1">
            <a:blip r:embed="rId2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5" name="Google Shape;1565;p149"/>
          <p:cNvSpPr/>
          <p:nvPr/>
        </p:nvSpPr>
        <p:spPr>
          <a:xfrm>
            <a:off x="7186493" y="6484543"/>
            <a:ext cx="1088323" cy="1091433"/>
          </a:xfrm>
          <a:custGeom>
            <a:avLst/>
            <a:gdLst/>
            <a:ahLst/>
            <a:cxnLst/>
            <a:rect l="l" t="t" r="r" b="b"/>
            <a:pathLst>
              <a:path w="1088323" h="1091433" extrusionOk="0">
                <a:moveTo>
                  <a:pt x="0" y="0"/>
                </a:moveTo>
                <a:lnTo>
                  <a:pt x="1088324" y="0"/>
                </a:lnTo>
                <a:lnTo>
                  <a:pt x="1088324" y="1091433"/>
                </a:lnTo>
                <a:lnTo>
                  <a:pt x="0" y="1091433"/>
                </a:lnTo>
                <a:lnTo>
                  <a:pt x="0" y="0"/>
                </a:lnTo>
                <a:close/>
              </a:path>
            </a:pathLst>
          </a:custGeom>
          <a:blipFill rotWithShape="1">
            <a:blip r:embed="rId2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6" name="Google Shape;1566;p149"/>
          <p:cNvSpPr/>
          <p:nvPr/>
        </p:nvSpPr>
        <p:spPr>
          <a:xfrm>
            <a:off x="7347713" y="4836732"/>
            <a:ext cx="765884" cy="845856"/>
          </a:xfrm>
          <a:custGeom>
            <a:avLst/>
            <a:gdLst/>
            <a:ahLst/>
            <a:cxnLst/>
            <a:rect l="l" t="t" r="r" b="b"/>
            <a:pathLst>
              <a:path w="765884" h="845856" extrusionOk="0">
                <a:moveTo>
                  <a:pt x="0" y="0"/>
                </a:moveTo>
                <a:lnTo>
                  <a:pt x="765884" y="0"/>
                </a:lnTo>
                <a:lnTo>
                  <a:pt x="765884" y="845856"/>
                </a:lnTo>
                <a:lnTo>
                  <a:pt x="0" y="845856"/>
                </a:lnTo>
                <a:lnTo>
                  <a:pt x="0" y="0"/>
                </a:lnTo>
                <a:close/>
              </a:path>
            </a:pathLst>
          </a:custGeom>
          <a:blipFill rotWithShape="1">
            <a:blip r:embed="rId2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7" name="Google Shape;1567;p149"/>
          <p:cNvSpPr/>
          <p:nvPr/>
        </p:nvSpPr>
        <p:spPr>
          <a:xfrm>
            <a:off x="5908929" y="1551678"/>
            <a:ext cx="789574" cy="975879"/>
          </a:xfrm>
          <a:custGeom>
            <a:avLst/>
            <a:gdLst/>
            <a:ahLst/>
            <a:cxnLst/>
            <a:rect l="l" t="t" r="r" b="b"/>
            <a:pathLst>
              <a:path w="789574" h="975879" extrusionOk="0">
                <a:moveTo>
                  <a:pt x="0" y="0"/>
                </a:moveTo>
                <a:lnTo>
                  <a:pt x="789574" y="0"/>
                </a:lnTo>
                <a:lnTo>
                  <a:pt x="789574" y="975878"/>
                </a:lnTo>
                <a:lnTo>
                  <a:pt x="0" y="975878"/>
                </a:lnTo>
                <a:lnTo>
                  <a:pt x="0" y="0"/>
                </a:lnTo>
                <a:close/>
              </a:path>
            </a:pathLst>
          </a:custGeom>
          <a:blipFill rotWithShape="1">
            <a:blip r:embed="rId2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8" name="Google Shape;1568;p149"/>
          <p:cNvSpPr/>
          <p:nvPr/>
        </p:nvSpPr>
        <p:spPr>
          <a:xfrm>
            <a:off x="5723205" y="2957298"/>
            <a:ext cx="1161021" cy="1180336"/>
          </a:xfrm>
          <a:custGeom>
            <a:avLst/>
            <a:gdLst/>
            <a:ahLst/>
            <a:cxnLst/>
            <a:rect l="l" t="t" r="r" b="b"/>
            <a:pathLst>
              <a:path w="1161021" h="1180336" extrusionOk="0">
                <a:moveTo>
                  <a:pt x="0" y="0"/>
                </a:moveTo>
                <a:lnTo>
                  <a:pt x="1161022" y="0"/>
                </a:lnTo>
                <a:lnTo>
                  <a:pt x="1161022" y="1180336"/>
                </a:lnTo>
                <a:lnTo>
                  <a:pt x="0" y="1180336"/>
                </a:lnTo>
                <a:lnTo>
                  <a:pt x="0" y="0"/>
                </a:lnTo>
                <a:close/>
              </a:path>
            </a:pathLst>
          </a:custGeom>
          <a:blipFill rotWithShape="1">
            <a:blip r:embed="rId2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69" name="Google Shape;1569;p149"/>
          <p:cNvSpPr/>
          <p:nvPr/>
        </p:nvSpPr>
        <p:spPr>
          <a:xfrm>
            <a:off x="5678212" y="6404756"/>
            <a:ext cx="1251007" cy="1251007"/>
          </a:xfrm>
          <a:custGeom>
            <a:avLst/>
            <a:gdLst/>
            <a:ahLst/>
            <a:cxnLst/>
            <a:rect l="l" t="t" r="r" b="b"/>
            <a:pathLst>
              <a:path w="1251007" h="1251007" extrusionOk="0">
                <a:moveTo>
                  <a:pt x="0" y="0"/>
                </a:moveTo>
                <a:lnTo>
                  <a:pt x="1251008" y="0"/>
                </a:lnTo>
                <a:lnTo>
                  <a:pt x="1251008" y="1251008"/>
                </a:lnTo>
                <a:lnTo>
                  <a:pt x="0" y="1251008"/>
                </a:lnTo>
                <a:lnTo>
                  <a:pt x="0" y="0"/>
                </a:lnTo>
                <a:close/>
              </a:path>
            </a:pathLst>
          </a:custGeom>
          <a:blipFill rotWithShape="1">
            <a:blip r:embed="rId2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0" name="Google Shape;1570;p149"/>
          <p:cNvSpPr/>
          <p:nvPr/>
        </p:nvSpPr>
        <p:spPr>
          <a:xfrm>
            <a:off x="5561166" y="4619717"/>
            <a:ext cx="1485101" cy="1279887"/>
          </a:xfrm>
          <a:custGeom>
            <a:avLst/>
            <a:gdLst/>
            <a:ahLst/>
            <a:cxnLst/>
            <a:rect l="l" t="t" r="r" b="b"/>
            <a:pathLst>
              <a:path w="1485101" h="1279887" extrusionOk="0">
                <a:moveTo>
                  <a:pt x="0" y="0"/>
                </a:moveTo>
                <a:lnTo>
                  <a:pt x="1485100" y="0"/>
                </a:lnTo>
                <a:lnTo>
                  <a:pt x="1485100" y="1279887"/>
                </a:lnTo>
                <a:lnTo>
                  <a:pt x="0" y="1279887"/>
                </a:lnTo>
                <a:lnTo>
                  <a:pt x="0" y="0"/>
                </a:lnTo>
                <a:close/>
              </a:path>
            </a:pathLst>
          </a:custGeom>
          <a:blipFill rotWithShape="1">
            <a:blip r:embed="rId2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1" name="Google Shape;1571;p149"/>
          <p:cNvSpPr/>
          <p:nvPr/>
        </p:nvSpPr>
        <p:spPr>
          <a:xfrm>
            <a:off x="4158294" y="3025900"/>
            <a:ext cx="1027960" cy="1043133"/>
          </a:xfrm>
          <a:custGeom>
            <a:avLst/>
            <a:gdLst/>
            <a:ahLst/>
            <a:cxnLst/>
            <a:rect l="l" t="t" r="r" b="b"/>
            <a:pathLst>
              <a:path w="1027960" h="1043133" extrusionOk="0">
                <a:moveTo>
                  <a:pt x="0" y="0"/>
                </a:moveTo>
                <a:lnTo>
                  <a:pt x="1027960" y="0"/>
                </a:lnTo>
                <a:lnTo>
                  <a:pt x="1027960" y="1043133"/>
                </a:lnTo>
                <a:lnTo>
                  <a:pt x="0" y="1043133"/>
                </a:lnTo>
                <a:lnTo>
                  <a:pt x="0" y="0"/>
                </a:lnTo>
                <a:close/>
              </a:path>
            </a:pathLst>
          </a:custGeom>
          <a:blipFill rotWithShape="1">
            <a:blip r:embed="rId2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2" name="Google Shape;1572;p149"/>
          <p:cNvSpPr/>
          <p:nvPr/>
        </p:nvSpPr>
        <p:spPr>
          <a:xfrm>
            <a:off x="4115225" y="6726572"/>
            <a:ext cx="1092557" cy="874046"/>
          </a:xfrm>
          <a:custGeom>
            <a:avLst/>
            <a:gdLst/>
            <a:ahLst/>
            <a:cxnLst/>
            <a:rect l="l" t="t" r="r" b="b"/>
            <a:pathLst>
              <a:path w="1092557" h="874046" extrusionOk="0">
                <a:moveTo>
                  <a:pt x="0" y="0"/>
                </a:moveTo>
                <a:lnTo>
                  <a:pt x="1092557" y="0"/>
                </a:lnTo>
                <a:lnTo>
                  <a:pt x="1092557" y="874046"/>
                </a:lnTo>
                <a:lnTo>
                  <a:pt x="0" y="874046"/>
                </a:lnTo>
                <a:lnTo>
                  <a:pt x="0" y="0"/>
                </a:lnTo>
                <a:close/>
              </a:path>
            </a:pathLst>
          </a:custGeom>
          <a:blipFill rotWithShape="1">
            <a:blip r:embed="rId3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3" name="Google Shape;1573;p149"/>
          <p:cNvSpPr/>
          <p:nvPr/>
        </p:nvSpPr>
        <p:spPr>
          <a:xfrm>
            <a:off x="2876128" y="4931737"/>
            <a:ext cx="908213" cy="855990"/>
          </a:xfrm>
          <a:custGeom>
            <a:avLst/>
            <a:gdLst/>
            <a:ahLst/>
            <a:cxnLst/>
            <a:rect l="l" t="t" r="r" b="b"/>
            <a:pathLst>
              <a:path w="908213" h="855990" extrusionOk="0">
                <a:moveTo>
                  <a:pt x="0" y="0"/>
                </a:moveTo>
                <a:lnTo>
                  <a:pt x="908213" y="0"/>
                </a:lnTo>
                <a:lnTo>
                  <a:pt x="908213" y="855990"/>
                </a:lnTo>
                <a:lnTo>
                  <a:pt x="0" y="855990"/>
                </a:lnTo>
                <a:lnTo>
                  <a:pt x="0" y="0"/>
                </a:lnTo>
                <a:close/>
              </a:path>
            </a:pathLst>
          </a:custGeom>
          <a:blipFill rotWithShape="1">
            <a:blip r:embed="rId31">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4" name="Google Shape;1574;p149"/>
          <p:cNvSpPr/>
          <p:nvPr/>
        </p:nvSpPr>
        <p:spPr>
          <a:xfrm>
            <a:off x="2582712" y="6539006"/>
            <a:ext cx="1283428" cy="1172732"/>
          </a:xfrm>
          <a:custGeom>
            <a:avLst/>
            <a:gdLst/>
            <a:ahLst/>
            <a:cxnLst/>
            <a:rect l="l" t="t" r="r" b="b"/>
            <a:pathLst>
              <a:path w="1283428" h="1172732" extrusionOk="0">
                <a:moveTo>
                  <a:pt x="0" y="0"/>
                </a:moveTo>
                <a:lnTo>
                  <a:pt x="1283428" y="0"/>
                </a:lnTo>
                <a:lnTo>
                  <a:pt x="1283428" y="1172732"/>
                </a:lnTo>
                <a:lnTo>
                  <a:pt x="0" y="1172732"/>
                </a:lnTo>
                <a:lnTo>
                  <a:pt x="0" y="0"/>
                </a:lnTo>
                <a:close/>
              </a:path>
            </a:pathLst>
          </a:custGeom>
          <a:blipFill rotWithShape="1">
            <a:blip r:embed="rId3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5" name="Google Shape;1575;p149"/>
          <p:cNvSpPr/>
          <p:nvPr/>
        </p:nvSpPr>
        <p:spPr>
          <a:xfrm>
            <a:off x="8608820" y="4633001"/>
            <a:ext cx="1309481" cy="1301296"/>
          </a:xfrm>
          <a:custGeom>
            <a:avLst/>
            <a:gdLst/>
            <a:ahLst/>
            <a:cxnLst/>
            <a:rect l="l" t="t" r="r" b="b"/>
            <a:pathLst>
              <a:path w="1309481" h="1301296" extrusionOk="0">
                <a:moveTo>
                  <a:pt x="0" y="0"/>
                </a:moveTo>
                <a:lnTo>
                  <a:pt x="1309480" y="0"/>
                </a:lnTo>
                <a:lnTo>
                  <a:pt x="1309480" y="1301297"/>
                </a:lnTo>
                <a:lnTo>
                  <a:pt x="0" y="1301297"/>
                </a:lnTo>
                <a:lnTo>
                  <a:pt x="0" y="0"/>
                </a:lnTo>
                <a:close/>
              </a:path>
            </a:pathLst>
          </a:custGeom>
          <a:blipFill rotWithShape="1">
            <a:blip r:embed="rId3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6" name="Google Shape;1576;p149"/>
          <p:cNvSpPr/>
          <p:nvPr/>
        </p:nvSpPr>
        <p:spPr>
          <a:xfrm>
            <a:off x="2797441" y="2968346"/>
            <a:ext cx="919041" cy="1301296"/>
          </a:xfrm>
          <a:custGeom>
            <a:avLst/>
            <a:gdLst/>
            <a:ahLst/>
            <a:cxnLst/>
            <a:rect l="l" t="t" r="r" b="b"/>
            <a:pathLst>
              <a:path w="919041" h="1301296" extrusionOk="0">
                <a:moveTo>
                  <a:pt x="0" y="0"/>
                </a:moveTo>
                <a:lnTo>
                  <a:pt x="919040" y="0"/>
                </a:lnTo>
                <a:lnTo>
                  <a:pt x="919040" y="1301297"/>
                </a:lnTo>
                <a:lnTo>
                  <a:pt x="0" y="1301297"/>
                </a:lnTo>
                <a:lnTo>
                  <a:pt x="0" y="0"/>
                </a:lnTo>
                <a:close/>
              </a:path>
            </a:pathLst>
          </a:custGeom>
          <a:blipFill rotWithShape="1">
            <a:blip r:embed="rId3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77" name="Google Shape;1577;p149"/>
          <p:cNvSpPr/>
          <p:nvPr/>
        </p:nvSpPr>
        <p:spPr>
          <a:xfrm>
            <a:off x="3937578" y="4514338"/>
            <a:ext cx="1318788" cy="1419960"/>
          </a:xfrm>
          <a:custGeom>
            <a:avLst/>
            <a:gdLst/>
            <a:ahLst/>
            <a:cxnLst/>
            <a:rect l="l" t="t" r="r" b="b"/>
            <a:pathLst>
              <a:path w="1318788" h="1419960" extrusionOk="0">
                <a:moveTo>
                  <a:pt x="0" y="0"/>
                </a:moveTo>
                <a:lnTo>
                  <a:pt x="1318788" y="0"/>
                </a:lnTo>
                <a:lnTo>
                  <a:pt x="1318788" y="1419960"/>
                </a:lnTo>
                <a:lnTo>
                  <a:pt x="0" y="1419960"/>
                </a:lnTo>
                <a:lnTo>
                  <a:pt x="0" y="0"/>
                </a:lnTo>
                <a:close/>
              </a:path>
            </a:pathLst>
          </a:custGeom>
          <a:blipFill rotWithShape="1">
            <a:blip r:embed="rId3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iagrams">
  <p:cSld name="Diagrams">
    <p:spTree>
      <p:nvGrpSpPr>
        <p:cNvPr id="1" name="Shape 1578"/>
        <p:cNvGrpSpPr/>
        <p:nvPr/>
      </p:nvGrpSpPr>
      <p:grpSpPr>
        <a:xfrm>
          <a:off x="0" y="0"/>
          <a:ext cx="0" cy="0"/>
          <a:chOff x="0" y="0"/>
          <a:chExt cx="0" cy="0"/>
        </a:xfrm>
      </p:grpSpPr>
      <p:sp>
        <p:nvSpPr>
          <p:cNvPr id="1579" name="Google Shape;1579;p150"/>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Diagrams</a:t>
            </a:r>
            <a:endParaRPr sz="1400"/>
          </a:p>
        </p:txBody>
      </p:sp>
      <p:sp>
        <p:nvSpPr>
          <p:cNvPr id="1580" name="Google Shape;1580;p150"/>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581" name="Google Shape;1581;p150"/>
          <p:cNvSpPr/>
          <p:nvPr/>
        </p:nvSpPr>
        <p:spPr>
          <a:xfrm>
            <a:off x="1165355" y="2710910"/>
            <a:ext cx="6119759" cy="5680623"/>
          </a:xfrm>
          <a:custGeom>
            <a:avLst/>
            <a:gdLst/>
            <a:ahLst/>
            <a:cxnLst/>
            <a:rect l="l" t="t" r="r" b="b"/>
            <a:pathLst>
              <a:path w="4533155" h="4207869" extrusionOk="0">
                <a:moveTo>
                  <a:pt x="0" y="0"/>
                </a:moveTo>
                <a:lnTo>
                  <a:pt x="4533156" y="0"/>
                </a:lnTo>
                <a:lnTo>
                  <a:pt x="4533156" y="4207869"/>
                </a:lnTo>
                <a:lnTo>
                  <a:pt x="0" y="4207869"/>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2" name="Google Shape;1582;p150"/>
          <p:cNvSpPr txBox="1"/>
          <p:nvPr/>
        </p:nvSpPr>
        <p:spPr>
          <a:xfrm>
            <a:off x="1165355" y="2268251"/>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diagrams</a:t>
            </a:r>
            <a:endParaRPr sz="1400"/>
          </a:p>
        </p:txBody>
      </p:sp>
      <p:sp>
        <p:nvSpPr>
          <p:cNvPr id="1583" name="Google Shape;1583;p150"/>
          <p:cNvSpPr/>
          <p:nvPr/>
        </p:nvSpPr>
        <p:spPr>
          <a:xfrm>
            <a:off x="9174480" y="2544475"/>
            <a:ext cx="6914082" cy="5950301"/>
          </a:xfrm>
          <a:custGeom>
            <a:avLst/>
            <a:gdLst/>
            <a:ahLst/>
            <a:cxnLst/>
            <a:rect l="l" t="t" r="r" b="b"/>
            <a:pathLst>
              <a:path w="5121542" h="4407630" extrusionOk="0">
                <a:moveTo>
                  <a:pt x="0" y="0"/>
                </a:moveTo>
                <a:lnTo>
                  <a:pt x="5121543" y="0"/>
                </a:lnTo>
                <a:lnTo>
                  <a:pt x="5121543" y="4407630"/>
                </a:lnTo>
                <a:lnTo>
                  <a:pt x="0" y="4407630"/>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harts">
  <p:cSld name="Charts">
    <p:spTree>
      <p:nvGrpSpPr>
        <p:cNvPr id="1" name="Shape 1584"/>
        <p:cNvGrpSpPr/>
        <p:nvPr/>
      </p:nvGrpSpPr>
      <p:grpSpPr>
        <a:xfrm>
          <a:off x="0" y="0"/>
          <a:ext cx="0" cy="0"/>
          <a:chOff x="0" y="0"/>
          <a:chExt cx="0" cy="0"/>
        </a:xfrm>
      </p:grpSpPr>
      <p:sp>
        <p:nvSpPr>
          <p:cNvPr id="1585" name="Google Shape;1585;p151"/>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Charts</a:t>
            </a:r>
            <a:endParaRPr sz="1400"/>
          </a:p>
        </p:txBody>
      </p:sp>
      <p:sp>
        <p:nvSpPr>
          <p:cNvPr id="1586" name="Google Shape;1586;p151"/>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587" name="Google Shape;1587;p151"/>
          <p:cNvSpPr/>
          <p:nvPr/>
        </p:nvSpPr>
        <p:spPr>
          <a:xfrm>
            <a:off x="10544158" y="6569166"/>
            <a:ext cx="2955760" cy="2926735"/>
          </a:xfrm>
          <a:custGeom>
            <a:avLst/>
            <a:gdLst/>
            <a:ahLst/>
            <a:cxnLst/>
            <a:rect l="l" t="t" r="r" b="b"/>
            <a:pathLst>
              <a:path w="2955760" h="2926735" extrusionOk="0">
                <a:moveTo>
                  <a:pt x="0" y="0"/>
                </a:moveTo>
                <a:lnTo>
                  <a:pt x="2955760" y="0"/>
                </a:lnTo>
                <a:lnTo>
                  <a:pt x="2955760" y="2926734"/>
                </a:lnTo>
                <a:lnTo>
                  <a:pt x="0" y="2926734"/>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8" name="Google Shape;1588;p151"/>
          <p:cNvSpPr/>
          <p:nvPr/>
        </p:nvSpPr>
        <p:spPr>
          <a:xfrm>
            <a:off x="13587207" y="6543172"/>
            <a:ext cx="2936191" cy="2893223"/>
          </a:xfrm>
          <a:custGeom>
            <a:avLst/>
            <a:gdLst/>
            <a:ahLst/>
            <a:cxnLst/>
            <a:rect l="l" t="t" r="r" b="b"/>
            <a:pathLst>
              <a:path w="2936191" h="2893223" extrusionOk="0">
                <a:moveTo>
                  <a:pt x="0" y="0"/>
                </a:moveTo>
                <a:lnTo>
                  <a:pt x="2936191" y="0"/>
                </a:lnTo>
                <a:lnTo>
                  <a:pt x="2936191" y="2893223"/>
                </a:lnTo>
                <a:lnTo>
                  <a:pt x="0" y="2893223"/>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89" name="Google Shape;1589;p151"/>
          <p:cNvSpPr/>
          <p:nvPr/>
        </p:nvSpPr>
        <p:spPr>
          <a:xfrm>
            <a:off x="7573957" y="6569166"/>
            <a:ext cx="2970201" cy="2926735"/>
          </a:xfrm>
          <a:custGeom>
            <a:avLst/>
            <a:gdLst/>
            <a:ahLst/>
            <a:cxnLst/>
            <a:rect l="l" t="t" r="r" b="b"/>
            <a:pathLst>
              <a:path w="2970201" h="2926735" extrusionOk="0">
                <a:moveTo>
                  <a:pt x="0" y="0"/>
                </a:moveTo>
                <a:lnTo>
                  <a:pt x="2970201" y="0"/>
                </a:lnTo>
                <a:lnTo>
                  <a:pt x="2970201" y="2926734"/>
                </a:lnTo>
                <a:lnTo>
                  <a:pt x="0" y="2926734"/>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0" name="Google Shape;1590;p151"/>
          <p:cNvSpPr/>
          <p:nvPr/>
        </p:nvSpPr>
        <p:spPr>
          <a:xfrm>
            <a:off x="4676765" y="6569166"/>
            <a:ext cx="2871285" cy="2843089"/>
          </a:xfrm>
          <a:custGeom>
            <a:avLst/>
            <a:gdLst/>
            <a:ahLst/>
            <a:cxnLst/>
            <a:rect l="l" t="t" r="r" b="b"/>
            <a:pathLst>
              <a:path w="2871285" h="2843089" extrusionOk="0">
                <a:moveTo>
                  <a:pt x="0" y="0"/>
                </a:moveTo>
                <a:lnTo>
                  <a:pt x="2871286" y="0"/>
                </a:lnTo>
                <a:lnTo>
                  <a:pt x="2871286" y="2843089"/>
                </a:lnTo>
                <a:lnTo>
                  <a:pt x="0" y="2843089"/>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1" name="Google Shape;1591;p151"/>
          <p:cNvSpPr/>
          <p:nvPr/>
        </p:nvSpPr>
        <p:spPr>
          <a:xfrm>
            <a:off x="1772182" y="6543172"/>
            <a:ext cx="2904583" cy="2895075"/>
          </a:xfrm>
          <a:custGeom>
            <a:avLst/>
            <a:gdLst/>
            <a:ahLst/>
            <a:cxnLst/>
            <a:rect l="l" t="t" r="r" b="b"/>
            <a:pathLst>
              <a:path w="2904583" h="2895075" extrusionOk="0">
                <a:moveTo>
                  <a:pt x="0" y="0"/>
                </a:moveTo>
                <a:lnTo>
                  <a:pt x="2904583" y="0"/>
                </a:lnTo>
                <a:lnTo>
                  <a:pt x="2904583" y="2895076"/>
                </a:lnTo>
                <a:lnTo>
                  <a:pt x="0" y="2895076"/>
                </a:lnTo>
                <a:lnTo>
                  <a:pt x="0" y="0"/>
                </a:lnTo>
                <a:close/>
              </a:path>
            </a:pathLst>
          </a:custGeom>
          <a:blipFill rotWithShape="1">
            <a:blip r:embed="rId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2" name="Google Shape;1592;p151"/>
          <p:cNvSpPr/>
          <p:nvPr/>
        </p:nvSpPr>
        <p:spPr>
          <a:xfrm>
            <a:off x="10055913" y="2848835"/>
            <a:ext cx="3932251" cy="3922866"/>
          </a:xfrm>
          <a:custGeom>
            <a:avLst/>
            <a:gdLst/>
            <a:ahLst/>
            <a:cxnLst/>
            <a:rect l="l" t="t" r="r" b="b"/>
            <a:pathLst>
              <a:path w="3932251" h="3922866" extrusionOk="0">
                <a:moveTo>
                  <a:pt x="0" y="0"/>
                </a:moveTo>
                <a:lnTo>
                  <a:pt x="3932251" y="0"/>
                </a:lnTo>
                <a:lnTo>
                  <a:pt x="3932251" y="3922866"/>
                </a:lnTo>
                <a:lnTo>
                  <a:pt x="0" y="3922866"/>
                </a:lnTo>
                <a:lnTo>
                  <a:pt x="0" y="0"/>
                </a:lnTo>
                <a:close/>
              </a:path>
            </a:pathLst>
          </a:custGeom>
          <a:blipFill rotWithShape="1">
            <a:blip r:embed="rId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3" name="Google Shape;1593;p151"/>
          <p:cNvSpPr/>
          <p:nvPr/>
        </p:nvSpPr>
        <p:spPr>
          <a:xfrm>
            <a:off x="7092932" y="2848835"/>
            <a:ext cx="3932251" cy="3922866"/>
          </a:xfrm>
          <a:custGeom>
            <a:avLst/>
            <a:gdLst/>
            <a:ahLst/>
            <a:cxnLst/>
            <a:rect l="l" t="t" r="r" b="b"/>
            <a:pathLst>
              <a:path w="3932251" h="3922866" extrusionOk="0">
                <a:moveTo>
                  <a:pt x="0" y="0"/>
                </a:moveTo>
                <a:lnTo>
                  <a:pt x="3932251" y="0"/>
                </a:lnTo>
                <a:lnTo>
                  <a:pt x="3932251" y="3922866"/>
                </a:lnTo>
                <a:lnTo>
                  <a:pt x="0" y="3922866"/>
                </a:lnTo>
                <a:lnTo>
                  <a:pt x="0" y="0"/>
                </a:lnTo>
                <a:close/>
              </a:path>
            </a:pathLst>
          </a:custGeom>
          <a:blipFill rotWithShape="1">
            <a:blip r:embed="rId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4" name="Google Shape;1594;p151"/>
          <p:cNvSpPr/>
          <p:nvPr/>
        </p:nvSpPr>
        <p:spPr>
          <a:xfrm>
            <a:off x="4146283" y="2848835"/>
            <a:ext cx="3932251" cy="3922866"/>
          </a:xfrm>
          <a:custGeom>
            <a:avLst/>
            <a:gdLst/>
            <a:ahLst/>
            <a:cxnLst/>
            <a:rect l="l" t="t" r="r" b="b"/>
            <a:pathLst>
              <a:path w="3932251" h="3922866" extrusionOk="0">
                <a:moveTo>
                  <a:pt x="0" y="0"/>
                </a:moveTo>
                <a:lnTo>
                  <a:pt x="3932250" y="0"/>
                </a:lnTo>
                <a:lnTo>
                  <a:pt x="3932250" y="3922866"/>
                </a:lnTo>
                <a:lnTo>
                  <a:pt x="0" y="3922866"/>
                </a:lnTo>
                <a:lnTo>
                  <a:pt x="0" y="0"/>
                </a:lnTo>
                <a:close/>
              </a:path>
            </a:pathLst>
          </a:custGeom>
          <a:blipFill rotWithShape="1">
            <a:blip r:embed="rId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95" name="Google Shape;1595;p151"/>
          <p:cNvSpPr/>
          <p:nvPr/>
        </p:nvSpPr>
        <p:spPr>
          <a:xfrm>
            <a:off x="1772182" y="3484327"/>
            <a:ext cx="2508246" cy="2517765"/>
          </a:xfrm>
          <a:custGeom>
            <a:avLst/>
            <a:gdLst/>
            <a:ahLst/>
            <a:cxnLst/>
            <a:rect l="l" t="t" r="r" b="b"/>
            <a:pathLst>
              <a:path w="2508246" h="2517765" extrusionOk="0">
                <a:moveTo>
                  <a:pt x="0" y="0"/>
                </a:moveTo>
                <a:lnTo>
                  <a:pt x="2508247" y="0"/>
                </a:lnTo>
                <a:lnTo>
                  <a:pt x="2508247" y="2517765"/>
                </a:lnTo>
                <a:lnTo>
                  <a:pt x="0" y="2517765"/>
                </a:lnTo>
                <a:lnTo>
                  <a:pt x="0" y="0"/>
                </a:lnTo>
                <a:close/>
              </a:path>
            </a:pathLst>
          </a:custGeom>
          <a:blipFill rotWithShape="1">
            <a:blip r:embed="rId1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596" name="Google Shape;1596;p151"/>
          <p:cNvPicPr preferRelativeResize="0"/>
          <p:nvPr/>
        </p:nvPicPr>
        <p:blipFill rotWithShape="1">
          <a:blip r:embed="rId11">
            <a:alphaModFix/>
          </a:blip>
          <a:srcRect/>
          <a:stretch/>
        </p:blipFill>
        <p:spPr>
          <a:xfrm>
            <a:off x="3823560" y="1139779"/>
            <a:ext cx="1294366" cy="1294366"/>
          </a:xfrm>
          <a:prstGeom prst="rect">
            <a:avLst/>
          </a:prstGeom>
          <a:noFill/>
          <a:ln>
            <a:noFill/>
          </a:ln>
        </p:spPr>
      </p:pic>
      <p:pic>
        <p:nvPicPr>
          <p:cNvPr id="1597" name="Google Shape;1597;p151"/>
          <p:cNvPicPr preferRelativeResize="0"/>
          <p:nvPr/>
        </p:nvPicPr>
        <p:blipFill rotWithShape="1">
          <a:blip r:embed="rId12">
            <a:alphaModFix/>
          </a:blip>
          <a:srcRect/>
          <a:stretch/>
        </p:blipFill>
        <p:spPr>
          <a:xfrm>
            <a:off x="10155672" y="1056661"/>
            <a:ext cx="1294366" cy="1294366"/>
          </a:xfrm>
          <a:prstGeom prst="rect">
            <a:avLst/>
          </a:prstGeom>
          <a:noFill/>
          <a:ln>
            <a:noFill/>
          </a:ln>
        </p:spPr>
      </p:pic>
      <p:pic>
        <p:nvPicPr>
          <p:cNvPr id="1598" name="Google Shape;1598;p151"/>
          <p:cNvPicPr preferRelativeResize="0"/>
          <p:nvPr/>
        </p:nvPicPr>
        <p:blipFill rotWithShape="1">
          <a:blip r:embed="rId13">
            <a:alphaModFix/>
          </a:blip>
          <a:srcRect/>
          <a:stretch/>
        </p:blipFill>
        <p:spPr>
          <a:xfrm>
            <a:off x="5073710" y="1139779"/>
            <a:ext cx="1294366" cy="1294366"/>
          </a:xfrm>
          <a:prstGeom prst="rect">
            <a:avLst/>
          </a:prstGeom>
          <a:noFill/>
          <a:ln>
            <a:noFill/>
          </a:ln>
        </p:spPr>
      </p:pic>
      <p:pic>
        <p:nvPicPr>
          <p:cNvPr id="1599" name="Google Shape;1599;p151"/>
          <p:cNvPicPr preferRelativeResize="0"/>
          <p:nvPr/>
        </p:nvPicPr>
        <p:blipFill rotWithShape="1">
          <a:blip r:embed="rId14">
            <a:alphaModFix/>
          </a:blip>
          <a:srcRect/>
          <a:stretch/>
        </p:blipFill>
        <p:spPr>
          <a:xfrm>
            <a:off x="11405822" y="1056661"/>
            <a:ext cx="1294366" cy="1294366"/>
          </a:xfrm>
          <a:prstGeom prst="rect">
            <a:avLst/>
          </a:prstGeom>
          <a:noFill/>
          <a:ln>
            <a:noFill/>
          </a:ln>
        </p:spPr>
      </p:pic>
      <p:pic>
        <p:nvPicPr>
          <p:cNvPr id="1600" name="Google Shape;1600;p151"/>
          <p:cNvPicPr preferRelativeResize="0"/>
          <p:nvPr/>
        </p:nvPicPr>
        <p:blipFill rotWithShape="1">
          <a:blip r:embed="rId15">
            <a:alphaModFix/>
          </a:blip>
          <a:srcRect/>
          <a:stretch/>
        </p:blipFill>
        <p:spPr>
          <a:xfrm>
            <a:off x="6323861" y="1139779"/>
            <a:ext cx="1294366" cy="1294366"/>
          </a:xfrm>
          <a:prstGeom prst="rect">
            <a:avLst/>
          </a:prstGeom>
          <a:noFill/>
          <a:ln>
            <a:noFill/>
          </a:ln>
        </p:spPr>
      </p:pic>
      <p:pic>
        <p:nvPicPr>
          <p:cNvPr id="1601" name="Google Shape;1601;p151"/>
          <p:cNvPicPr preferRelativeResize="0"/>
          <p:nvPr/>
        </p:nvPicPr>
        <p:blipFill rotWithShape="1">
          <a:blip r:embed="rId16">
            <a:alphaModFix/>
          </a:blip>
          <a:srcRect/>
          <a:stretch/>
        </p:blipFill>
        <p:spPr>
          <a:xfrm>
            <a:off x="12655973" y="1056661"/>
            <a:ext cx="1294366" cy="1294366"/>
          </a:xfrm>
          <a:prstGeom prst="rect">
            <a:avLst/>
          </a:prstGeom>
          <a:noFill/>
          <a:ln>
            <a:noFill/>
          </a:ln>
        </p:spPr>
      </p:pic>
      <p:sp>
        <p:nvSpPr>
          <p:cNvPr id="1602" name="Google Shape;1602;p151"/>
          <p:cNvSpPr/>
          <p:nvPr/>
        </p:nvSpPr>
        <p:spPr>
          <a:xfrm>
            <a:off x="3985454" y="1313512"/>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3" name="Google Shape;1603;p151"/>
          <p:cNvSpPr/>
          <p:nvPr/>
        </p:nvSpPr>
        <p:spPr>
          <a:xfrm>
            <a:off x="11471466" y="1164525"/>
            <a:ext cx="1250150" cy="1237649"/>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4" name="Google Shape;1604;p151"/>
          <p:cNvSpPr/>
          <p:nvPr/>
        </p:nvSpPr>
        <p:spPr>
          <a:xfrm>
            <a:off x="10263536" y="1171750"/>
            <a:ext cx="1250150" cy="1237649"/>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5" name="Google Shape;1605;p151"/>
          <p:cNvSpPr/>
          <p:nvPr/>
        </p:nvSpPr>
        <p:spPr>
          <a:xfrm>
            <a:off x="12769706" y="1164525"/>
            <a:ext cx="1250150" cy="1237649"/>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6" name="Google Shape;1606;p151"/>
          <p:cNvSpPr/>
          <p:nvPr/>
        </p:nvSpPr>
        <p:spPr>
          <a:xfrm>
            <a:off x="5208589" y="1313512"/>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07" name="Google Shape;1607;p151"/>
          <p:cNvSpPr/>
          <p:nvPr/>
        </p:nvSpPr>
        <p:spPr>
          <a:xfrm>
            <a:off x="6458740" y="1313512"/>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608" name="Google Shape;1608;p151"/>
          <p:cNvPicPr preferRelativeResize="0"/>
          <p:nvPr/>
        </p:nvPicPr>
        <p:blipFill rotWithShape="1">
          <a:blip r:embed="rId19">
            <a:alphaModFix/>
          </a:blip>
          <a:srcRect/>
          <a:stretch/>
        </p:blipFill>
        <p:spPr>
          <a:xfrm>
            <a:off x="7574011" y="1139779"/>
            <a:ext cx="1294366" cy="1294366"/>
          </a:xfrm>
          <a:prstGeom prst="rect">
            <a:avLst/>
          </a:prstGeom>
          <a:noFill/>
          <a:ln>
            <a:noFill/>
          </a:ln>
        </p:spPr>
      </p:pic>
      <p:pic>
        <p:nvPicPr>
          <p:cNvPr id="1609" name="Google Shape;1609;p151"/>
          <p:cNvPicPr preferRelativeResize="0"/>
          <p:nvPr/>
        </p:nvPicPr>
        <p:blipFill rotWithShape="1">
          <a:blip r:embed="rId20">
            <a:alphaModFix/>
          </a:blip>
          <a:srcRect/>
          <a:stretch/>
        </p:blipFill>
        <p:spPr>
          <a:xfrm>
            <a:off x="13906123" y="1056661"/>
            <a:ext cx="1294366" cy="1294366"/>
          </a:xfrm>
          <a:prstGeom prst="rect">
            <a:avLst/>
          </a:prstGeom>
          <a:noFill/>
          <a:ln>
            <a:noFill/>
          </a:ln>
        </p:spPr>
      </p:pic>
      <p:pic>
        <p:nvPicPr>
          <p:cNvPr id="1610" name="Google Shape;1610;p151"/>
          <p:cNvPicPr preferRelativeResize="0"/>
          <p:nvPr/>
        </p:nvPicPr>
        <p:blipFill rotWithShape="1">
          <a:blip r:embed="rId21">
            <a:alphaModFix/>
          </a:blip>
          <a:srcRect/>
          <a:stretch/>
        </p:blipFill>
        <p:spPr>
          <a:xfrm>
            <a:off x="8824162" y="1139779"/>
            <a:ext cx="1294366" cy="1294366"/>
          </a:xfrm>
          <a:prstGeom prst="rect">
            <a:avLst/>
          </a:prstGeom>
          <a:noFill/>
          <a:ln>
            <a:noFill/>
          </a:ln>
        </p:spPr>
      </p:pic>
      <p:pic>
        <p:nvPicPr>
          <p:cNvPr id="1611" name="Google Shape;1611;p151"/>
          <p:cNvPicPr preferRelativeResize="0"/>
          <p:nvPr/>
        </p:nvPicPr>
        <p:blipFill rotWithShape="1">
          <a:blip r:embed="rId22">
            <a:alphaModFix/>
          </a:blip>
          <a:srcRect/>
          <a:stretch/>
        </p:blipFill>
        <p:spPr>
          <a:xfrm>
            <a:off x="15156273" y="1056661"/>
            <a:ext cx="1294366" cy="1294366"/>
          </a:xfrm>
          <a:prstGeom prst="rect">
            <a:avLst/>
          </a:prstGeom>
          <a:noFill/>
          <a:ln>
            <a:noFill/>
          </a:ln>
        </p:spPr>
      </p:pic>
      <p:sp>
        <p:nvSpPr>
          <p:cNvPr id="1612" name="Google Shape;1612;p151"/>
          <p:cNvSpPr/>
          <p:nvPr/>
        </p:nvSpPr>
        <p:spPr>
          <a:xfrm>
            <a:off x="7734335" y="1313512"/>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3" name="Google Shape;1613;p151"/>
          <p:cNvSpPr/>
          <p:nvPr/>
        </p:nvSpPr>
        <p:spPr>
          <a:xfrm rot="10800000">
            <a:off x="8932026" y="1279781"/>
            <a:ext cx="1024608" cy="1014362"/>
          </a:xfrm>
          <a:custGeom>
            <a:avLst/>
            <a:gdLst/>
            <a:ahLst/>
            <a:cxnLst/>
            <a:rect l="l" t="t" r="r" b="b"/>
            <a:pathLst>
              <a:path w="1024608" h="1014362" extrusionOk="0">
                <a:moveTo>
                  <a:pt x="0" y="0"/>
                </a:moveTo>
                <a:lnTo>
                  <a:pt x="1024607" y="0"/>
                </a:lnTo>
                <a:lnTo>
                  <a:pt x="1024607"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4" name="Google Shape;1614;p151"/>
          <p:cNvSpPr/>
          <p:nvPr/>
        </p:nvSpPr>
        <p:spPr>
          <a:xfrm rot="10800000">
            <a:off x="7681875" y="1279781"/>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5" name="Google Shape;1615;p151"/>
          <p:cNvSpPr/>
          <p:nvPr/>
        </p:nvSpPr>
        <p:spPr>
          <a:xfrm rot="10800000">
            <a:off x="6458740" y="1279781"/>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6" name="Google Shape;1616;p151"/>
          <p:cNvSpPr/>
          <p:nvPr/>
        </p:nvSpPr>
        <p:spPr>
          <a:xfrm rot="10800000">
            <a:off x="5168240" y="1279781"/>
            <a:ext cx="1024608" cy="1014362"/>
          </a:xfrm>
          <a:custGeom>
            <a:avLst/>
            <a:gdLst/>
            <a:ahLst/>
            <a:cxnLst/>
            <a:rect l="l" t="t" r="r" b="b"/>
            <a:pathLst>
              <a:path w="1024608" h="1014362" extrusionOk="0">
                <a:moveTo>
                  <a:pt x="0" y="0"/>
                </a:moveTo>
                <a:lnTo>
                  <a:pt x="1024607" y="0"/>
                </a:lnTo>
                <a:lnTo>
                  <a:pt x="1024607"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7" name="Google Shape;1617;p151"/>
          <p:cNvSpPr/>
          <p:nvPr/>
        </p:nvSpPr>
        <p:spPr>
          <a:xfrm rot="10800000">
            <a:off x="10263536" y="1164525"/>
            <a:ext cx="1024608" cy="1014362"/>
          </a:xfrm>
          <a:custGeom>
            <a:avLst/>
            <a:gdLst/>
            <a:ahLst/>
            <a:cxnLst/>
            <a:rect l="l" t="t" r="r" b="b"/>
            <a:pathLst>
              <a:path w="1024608" h="1014362" extrusionOk="0">
                <a:moveTo>
                  <a:pt x="0" y="0"/>
                </a:moveTo>
                <a:lnTo>
                  <a:pt x="1024607" y="0"/>
                </a:lnTo>
                <a:lnTo>
                  <a:pt x="1024607"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8" name="Google Shape;1618;p151"/>
          <p:cNvSpPr/>
          <p:nvPr/>
        </p:nvSpPr>
        <p:spPr>
          <a:xfrm rot="10800000">
            <a:off x="11540701" y="1164525"/>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9" name="Google Shape;1619;p151"/>
          <p:cNvSpPr/>
          <p:nvPr/>
        </p:nvSpPr>
        <p:spPr>
          <a:xfrm rot="10800000">
            <a:off x="12817866" y="1164525"/>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0" name="Google Shape;1620;p151"/>
          <p:cNvSpPr/>
          <p:nvPr/>
        </p:nvSpPr>
        <p:spPr>
          <a:xfrm rot="10800000">
            <a:off x="14037547" y="1164525"/>
            <a:ext cx="1024608" cy="1014362"/>
          </a:xfrm>
          <a:custGeom>
            <a:avLst/>
            <a:gdLst/>
            <a:ahLst/>
            <a:cxnLst/>
            <a:rect l="l" t="t" r="r" b="b"/>
            <a:pathLst>
              <a:path w="1024608" h="1014362" extrusionOk="0">
                <a:moveTo>
                  <a:pt x="0" y="0"/>
                </a:moveTo>
                <a:lnTo>
                  <a:pt x="1024608" y="0"/>
                </a:lnTo>
                <a:lnTo>
                  <a:pt x="1024608" y="1014362"/>
                </a:lnTo>
                <a:lnTo>
                  <a:pt x="0" y="1014362"/>
                </a:lnTo>
                <a:lnTo>
                  <a:pt x="0" y="0"/>
                </a:lnTo>
                <a:close/>
              </a:path>
            </a:pathLst>
          </a:custGeom>
          <a:blipFill rotWithShape="1">
            <a:blip r:embed="rId17">
              <a:alphaModFix amt="24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1" name="Google Shape;1621;p151"/>
          <p:cNvSpPr/>
          <p:nvPr/>
        </p:nvSpPr>
        <p:spPr>
          <a:xfrm>
            <a:off x="14004615" y="1164525"/>
            <a:ext cx="1250150" cy="1237649"/>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2" name="Google Shape;1622;p151"/>
          <p:cNvSpPr/>
          <p:nvPr/>
        </p:nvSpPr>
        <p:spPr>
          <a:xfrm rot="-1893083">
            <a:off x="8944283" y="1201545"/>
            <a:ext cx="1254300" cy="1241757"/>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3" name="Google Shape;1623;p151"/>
          <p:cNvSpPr/>
          <p:nvPr/>
        </p:nvSpPr>
        <p:spPr>
          <a:xfrm rot="-1893083">
            <a:off x="7673022" y="1201545"/>
            <a:ext cx="1254300" cy="1241757"/>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4" name="Google Shape;1624;p151"/>
          <p:cNvSpPr/>
          <p:nvPr/>
        </p:nvSpPr>
        <p:spPr>
          <a:xfrm rot="-1893083">
            <a:off x="6432244" y="1201545"/>
            <a:ext cx="1254300" cy="1241757"/>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5" name="Google Shape;1625;p151"/>
          <p:cNvSpPr/>
          <p:nvPr/>
        </p:nvSpPr>
        <p:spPr>
          <a:xfrm rot="-1893083">
            <a:off x="5182093" y="1201545"/>
            <a:ext cx="1254300" cy="1241757"/>
          </a:xfrm>
          <a:custGeom>
            <a:avLst/>
            <a:gdLst/>
            <a:ahLst/>
            <a:cxnLst/>
            <a:rect l="l" t="t" r="r" b="b"/>
            <a:pathLst>
              <a:path w="1250150" h="1237649" extrusionOk="0">
                <a:moveTo>
                  <a:pt x="0" y="0"/>
                </a:moveTo>
                <a:lnTo>
                  <a:pt x="1250151" y="0"/>
                </a:lnTo>
                <a:lnTo>
                  <a:pt x="1250151"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6" name="Google Shape;1626;p151"/>
          <p:cNvSpPr/>
          <p:nvPr/>
        </p:nvSpPr>
        <p:spPr>
          <a:xfrm>
            <a:off x="15273248" y="1164525"/>
            <a:ext cx="1250150" cy="1237649"/>
          </a:xfrm>
          <a:custGeom>
            <a:avLst/>
            <a:gdLst/>
            <a:ahLst/>
            <a:cxnLst/>
            <a:rect l="l" t="t" r="r" b="b"/>
            <a:pathLst>
              <a:path w="1250150" h="1237649" extrusionOk="0">
                <a:moveTo>
                  <a:pt x="0" y="0"/>
                </a:moveTo>
                <a:lnTo>
                  <a:pt x="1250150" y="0"/>
                </a:lnTo>
                <a:lnTo>
                  <a:pt x="1250150" y="1237649"/>
                </a:lnTo>
                <a:lnTo>
                  <a:pt x="0" y="1237649"/>
                </a:lnTo>
                <a:lnTo>
                  <a:pt x="0" y="0"/>
                </a:lnTo>
                <a:close/>
              </a:path>
            </a:pathLst>
          </a:custGeom>
          <a:blipFill rotWithShape="1">
            <a:blip r:embed="rId1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27" name="Google Shape;1627;p151"/>
          <p:cNvSpPr txBox="1"/>
          <p:nvPr/>
        </p:nvSpPr>
        <p:spPr>
          <a:xfrm>
            <a:off x="1106738" y="2801210"/>
            <a:ext cx="2118000" cy="59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3D rings (w/percentage)</a:t>
            </a:r>
            <a:endParaRPr sz="1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iPhone Mockups">
  <p:cSld name="iPhone Mockups">
    <p:spTree>
      <p:nvGrpSpPr>
        <p:cNvPr id="1" name="Shape 1628"/>
        <p:cNvGrpSpPr/>
        <p:nvPr/>
      </p:nvGrpSpPr>
      <p:grpSpPr>
        <a:xfrm>
          <a:off x="0" y="0"/>
          <a:ext cx="0" cy="0"/>
          <a:chOff x="0" y="0"/>
          <a:chExt cx="0" cy="0"/>
        </a:xfrm>
      </p:grpSpPr>
      <p:sp>
        <p:nvSpPr>
          <p:cNvPr id="1629" name="Google Shape;1629;p152"/>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iPhone</a:t>
            </a:r>
            <a:endParaRPr sz="1400"/>
          </a:p>
        </p:txBody>
      </p:sp>
      <p:sp>
        <p:nvSpPr>
          <p:cNvPr id="1630" name="Google Shape;1630;p152"/>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631" name="Google Shape;1631;p152"/>
          <p:cNvSpPr/>
          <p:nvPr/>
        </p:nvSpPr>
        <p:spPr>
          <a:xfrm>
            <a:off x="5264172" y="540703"/>
            <a:ext cx="3136913" cy="3151357"/>
          </a:xfrm>
          <a:custGeom>
            <a:avLst/>
            <a:gdLst/>
            <a:ahLst/>
            <a:cxnLst/>
            <a:rect l="l" t="t" r="r" b="b"/>
            <a:pathLst>
              <a:path w="3136913" h="3151357" extrusionOk="0">
                <a:moveTo>
                  <a:pt x="0" y="0"/>
                </a:moveTo>
                <a:lnTo>
                  <a:pt x="3136914" y="0"/>
                </a:lnTo>
                <a:lnTo>
                  <a:pt x="3136914" y="3151357"/>
                </a:lnTo>
                <a:lnTo>
                  <a:pt x="0" y="3151357"/>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2" name="Google Shape;1632;p152"/>
          <p:cNvSpPr/>
          <p:nvPr/>
        </p:nvSpPr>
        <p:spPr>
          <a:xfrm>
            <a:off x="7934257" y="3508146"/>
            <a:ext cx="3662594" cy="3151357"/>
          </a:xfrm>
          <a:custGeom>
            <a:avLst/>
            <a:gdLst/>
            <a:ahLst/>
            <a:cxnLst/>
            <a:rect l="l" t="t" r="r" b="b"/>
            <a:pathLst>
              <a:path w="3662594" h="3151357" extrusionOk="0">
                <a:moveTo>
                  <a:pt x="0" y="0"/>
                </a:moveTo>
                <a:lnTo>
                  <a:pt x="3662594" y="0"/>
                </a:lnTo>
                <a:lnTo>
                  <a:pt x="3662594" y="3151358"/>
                </a:lnTo>
                <a:lnTo>
                  <a:pt x="0" y="3151358"/>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3" name="Google Shape;1633;p152"/>
          <p:cNvSpPr/>
          <p:nvPr/>
        </p:nvSpPr>
        <p:spPr>
          <a:xfrm>
            <a:off x="5461965" y="3508146"/>
            <a:ext cx="3046312" cy="3151357"/>
          </a:xfrm>
          <a:custGeom>
            <a:avLst/>
            <a:gdLst/>
            <a:ahLst/>
            <a:cxnLst/>
            <a:rect l="l" t="t" r="r" b="b"/>
            <a:pathLst>
              <a:path w="3046312" h="3151357" extrusionOk="0">
                <a:moveTo>
                  <a:pt x="0" y="0"/>
                </a:moveTo>
                <a:lnTo>
                  <a:pt x="3046312" y="0"/>
                </a:lnTo>
                <a:lnTo>
                  <a:pt x="3046312" y="3151358"/>
                </a:lnTo>
                <a:lnTo>
                  <a:pt x="0" y="3151358"/>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4" name="Google Shape;1634;p152"/>
          <p:cNvSpPr/>
          <p:nvPr/>
        </p:nvSpPr>
        <p:spPr>
          <a:xfrm>
            <a:off x="472480" y="2606785"/>
            <a:ext cx="5111379" cy="3773902"/>
          </a:xfrm>
          <a:custGeom>
            <a:avLst/>
            <a:gdLst/>
            <a:ahLst/>
            <a:cxnLst/>
            <a:rect l="l" t="t" r="r" b="b"/>
            <a:pathLst>
              <a:path w="5111379" h="3773902" extrusionOk="0">
                <a:moveTo>
                  <a:pt x="0" y="0"/>
                </a:moveTo>
                <a:lnTo>
                  <a:pt x="5111380" y="0"/>
                </a:lnTo>
                <a:lnTo>
                  <a:pt x="5111380" y="3773902"/>
                </a:lnTo>
                <a:lnTo>
                  <a:pt x="0" y="3773902"/>
                </a:lnTo>
                <a:lnTo>
                  <a:pt x="0" y="0"/>
                </a:lnTo>
                <a:close/>
              </a:path>
            </a:pathLst>
          </a:custGeom>
          <a:blipFill rotWithShape="1">
            <a:blip r:embed="rId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5" name="Google Shape;1635;p152"/>
          <p:cNvSpPr/>
          <p:nvPr/>
        </p:nvSpPr>
        <p:spPr>
          <a:xfrm>
            <a:off x="8169930" y="6659504"/>
            <a:ext cx="3191248" cy="3151357"/>
          </a:xfrm>
          <a:custGeom>
            <a:avLst/>
            <a:gdLst/>
            <a:ahLst/>
            <a:cxnLst/>
            <a:rect l="l" t="t" r="r" b="b"/>
            <a:pathLst>
              <a:path w="3191248" h="3151357" extrusionOk="0">
                <a:moveTo>
                  <a:pt x="0" y="0"/>
                </a:moveTo>
                <a:lnTo>
                  <a:pt x="3191248" y="0"/>
                </a:lnTo>
                <a:lnTo>
                  <a:pt x="3191248" y="3151357"/>
                </a:lnTo>
                <a:lnTo>
                  <a:pt x="0" y="3151357"/>
                </a:lnTo>
                <a:lnTo>
                  <a:pt x="0" y="0"/>
                </a:lnTo>
                <a:close/>
              </a:path>
            </a:pathLst>
          </a:custGeom>
          <a:blipFill rotWithShape="1">
            <a:blip r:embed="rId6">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6" name="Google Shape;1636;p152"/>
          <p:cNvSpPr/>
          <p:nvPr/>
        </p:nvSpPr>
        <p:spPr>
          <a:xfrm>
            <a:off x="5582263" y="6778854"/>
            <a:ext cx="3060756" cy="3151357"/>
          </a:xfrm>
          <a:custGeom>
            <a:avLst/>
            <a:gdLst/>
            <a:ahLst/>
            <a:cxnLst/>
            <a:rect l="l" t="t" r="r" b="b"/>
            <a:pathLst>
              <a:path w="3060756" h="3151357" extrusionOk="0">
                <a:moveTo>
                  <a:pt x="0" y="0"/>
                </a:moveTo>
                <a:lnTo>
                  <a:pt x="3060756" y="0"/>
                </a:lnTo>
                <a:lnTo>
                  <a:pt x="3060756" y="3151357"/>
                </a:lnTo>
                <a:lnTo>
                  <a:pt x="0" y="3151357"/>
                </a:lnTo>
                <a:lnTo>
                  <a:pt x="0" y="0"/>
                </a:lnTo>
                <a:close/>
              </a:path>
            </a:pathLst>
          </a:custGeom>
          <a:blipFill rotWithShape="1">
            <a:blip r:embed="rId7">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7" name="Google Shape;1637;p152"/>
          <p:cNvSpPr/>
          <p:nvPr/>
        </p:nvSpPr>
        <p:spPr>
          <a:xfrm>
            <a:off x="9096784" y="356789"/>
            <a:ext cx="3184529" cy="3151357"/>
          </a:xfrm>
          <a:custGeom>
            <a:avLst/>
            <a:gdLst/>
            <a:ahLst/>
            <a:cxnLst/>
            <a:rect l="l" t="t" r="r" b="b"/>
            <a:pathLst>
              <a:path w="3184529" h="3151357" extrusionOk="0">
                <a:moveTo>
                  <a:pt x="0" y="0"/>
                </a:moveTo>
                <a:lnTo>
                  <a:pt x="3184530" y="0"/>
                </a:lnTo>
                <a:lnTo>
                  <a:pt x="3184530" y="3151357"/>
                </a:lnTo>
                <a:lnTo>
                  <a:pt x="0" y="3151357"/>
                </a:lnTo>
                <a:lnTo>
                  <a:pt x="0" y="0"/>
                </a:lnTo>
                <a:close/>
              </a:path>
            </a:pathLst>
          </a:custGeom>
          <a:blipFill rotWithShape="1">
            <a:blip r:embed="rId8">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8" name="Google Shape;1638;p152"/>
          <p:cNvSpPr/>
          <p:nvPr/>
        </p:nvSpPr>
        <p:spPr>
          <a:xfrm>
            <a:off x="399702" y="6202209"/>
            <a:ext cx="5643218" cy="3773902"/>
          </a:xfrm>
          <a:custGeom>
            <a:avLst/>
            <a:gdLst/>
            <a:ahLst/>
            <a:cxnLst/>
            <a:rect l="l" t="t" r="r" b="b"/>
            <a:pathLst>
              <a:path w="5643218" h="3773902" extrusionOk="0">
                <a:moveTo>
                  <a:pt x="0" y="0"/>
                </a:moveTo>
                <a:lnTo>
                  <a:pt x="5643217" y="0"/>
                </a:lnTo>
                <a:lnTo>
                  <a:pt x="5643217" y="3773901"/>
                </a:lnTo>
                <a:lnTo>
                  <a:pt x="0" y="3773901"/>
                </a:lnTo>
                <a:lnTo>
                  <a:pt x="0" y="0"/>
                </a:lnTo>
                <a:close/>
              </a:path>
            </a:pathLst>
          </a:custGeom>
          <a:blipFill rotWithShape="1">
            <a:blip r:embed="rId9">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39" name="Google Shape;1639;p152"/>
          <p:cNvSpPr/>
          <p:nvPr/>
        </p:nvSpPr>
        <p:spPr>
          <a:xfrm>
            <a:off x="13290195" y="736004"/>
            <a:ext cx="2967706" cy="2035351"/>
          </a:xfrm>
          <a:custGeom>
            <a:avLst/>
            <a:gdLst/>
            <a:ahLst/>
            <a:cxnLst/>
            <a:rect l="l" t="t" r="r" b="b"/>
            <a:pathLst>
              <a:path w="2967706" h="2035351" extrusionOk="0">
                <a:moveTo>
                  <a:pt x="0" y="0"/>
                </a:moveTo>
                <a:lnTo>
                  <a:pt x="2967706" y="0"/>
                </a:lnTo>
                <a:lnTo>
                  <a:pt x="2967706" y="2035352"/>
                </a:lnTo>
                <a:lnTo>
                  <a:pt x="0" y="2035352"/>
                </a:lnTo>
                <a:lnTo>
                  <a:pt x="0" y="0"/>
                </a:lnTo>
                <a:close/>
              </a:path>
            </a:pathLst>
          </a:custGeom>
          <a:blipFill rotWithShape="1">
            <a:blip r:embed="rId10">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0" name="Google Shape;1640;p152"/>
          <p:cNvSpPr/>
          <p:nvPr/>
        </p:nvSpPr>
        <p:spPr>
          <a:xfrm>
            <a:off x="8038603" y="672667"/>
            <a:ext cx="1375063" cy="2716173"/>
          </a:xfrm>
          <a:custGeom>
            <a:avLst/>
            <a:gdLst/>
            <a:ahLst/>
            <a:cxnLst/>
            <a:rect l="l" t="t" r="r" b="b"/>
            <a:pathLst>
              <a:path w="1375063" h="2716173" extrusionOk="0">
                <a:moveTo>
                  <a:pt x="0" y="0"/>
                </a:moveTo>
                <a:lnTo>
                  <a:pt x="1375063" y="0"/>
                </a:lnTo>
                <a:lnTo>
                  <a:pt x="1375063" y="2716173"/>
                </a:lnTo>
                <a:lnTo>
                  <a:pt x="0" y="2716173"/>
                </a:lnTo>
                <a:lnTo>
                  <a:pt x="0" y="0"/>
                </a:lnTo>
                <a:close/>
              </a:path>
            </a:pathLst>
          </a:custGeom>
          <a:blipFill rotWithShape="1">
            <a:blip r:embed="rId11">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1" name="Google Shape;1641;p152"/>
          <p:cNvSpPr/>
          <p:nvPr/>
        </p:nvSpPr>
        <p:spPr>
          <a:xfrm>
            <a:off x="14148352" y="4228321"/>
            <a:ext cx="1483602" cy="2997175"/>
          </a:xfrm>
          <a:custGeom>
            <a:avLst/>
            <a:gdLst/>
            <a:ahLst/>
            <a:cxnLst/>
            <a:rect l="l" t="t" r="r" b="b"/>
            <a:pathLst>
              <a:path w="1483602" h="2997175" extrusionOk="0">
                <a:moveTo>
                  <a:pt x="0" y="0"/>
                </a:moveTo>
                <a:lnTo>
                  <a:pt x="1483602" y="0"/>
                </a:lnTo>
                <a:lnTo>
                  <a:pt x="1483602" y="2997175"/>
                </a:lnTo>
                <a:lnTo>
                  <a:pt x="0" y="2997175"/>
                </a:lnTo>
                <a:lnTo>
                  <a:pt x="0" y="0"/>
                </a:lnTo>
                <a:close/>
              </a:path>
            </a:pathLst>
          </a:custGeom>
          <a:blipFill rotWithShape="1">
            <a:blip r:embed="rId1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2" name="Google Shape;1642;p152"/>
          <p:cNvSpPr/>
          <p:nvPr/>
        </p:nvSpPr>
        <p:spPr>
          <a:xfrm>
            <a:off x="12281314" y="4145757"/>
            <a:ext cx="1725858" cy="3193414"/>
          </a:xfrm>
          <a:custGeom>
            <a:avLst/>
            <a:gdLst/>
            <a:ahLst/>
            <a:cxnLst/>
            <a:rect l="l" t="t" r="r" b="b"/>
            <a:pathLst>
              <a:path w="1725858" h="3193414" extrusionOk="0">
                <a:moveTo>
                  <a:pt x="0" y="0"/>
                </a:moveTo>
                <a:lnTo>
                  <a:pt x="1725858" y="0"/>
                </a:lnTo>
                <a:lnTo>
                  <a:pt x="1725858" y="3193414"/>
                </a:lnTo>
                <a:lnTo>
                  <a:pt x="0" y="3193414"/>
                </a:lnTo>
                <a:lnTo>
                  <a:pt x="0" y="0"/>
                </a:lnTo>
                <a:close/>
              </a:path>
            </a:pathLst>
          </a:custGeom>
          <a:blipFill rotWithShape="1">
            <a:blip r:embed="rId13">
              <a:alphaModFix/>
            </a:blip>
            <a:stretch>
              <a:fillRect l="-24948" r="-2299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3" name="Google Shape;1643;p152"/>
          <p:cNvSpPr/>
          <p:nvPr/>
        </p:nvSpPr>
        <p:spPr>
          <a:xfrm>
            <a:off x="12535191" y="8279660"/>
            <a:ext cx="4477714" cy="1293057"/>
          </a:xfrm>
          <a:custGeom>
            <a:avLst/>
            <a:gdLst/>
            <a:ahLst/>
            <a:cxnLst/>
            <a:rect l="l" t="t" r="r" b="b"/>
            <a:pathLst>
              <a:path w="4477714" h="1293057" extrusionOk="0">
                <a:moveTo>
                  <a:pt x="0" y="0"/>
                </a:moveTo>
                <a:lnTo>
                  <a:pt x="4477714" y="0"/>
                </a:lnTo>
                <a:lnTo>
                  <a:pt x="4477714" y="1293056"/>
                </a:lnTo>
                <a:lnTo>
                  <a:pt x="0" y="1293056"/>
                </a:lnTo>
                <a:lnTo>
                  <a:pt x="0" y="0"/>
                </a:lnTo>
                <a:close/>
              </a:path>
            </a:pathLst>
          </a:custGeom>
          <a:blipFill rotWithShape="1">
            <a:blip r:embed="rId1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4" name="Google Shape;1644;p152"/>
          <p:cNvSpPr/>
          <p:nvPr/>
        </p:nvSpPr>
        <p:spPr>
          <a:xfrm>
            <a:off x="15774829" y="4228321"/>
            <a:ext cx="1949811" cy="3193414"/>
          </a:xfrm>
          <a:custGeom>
            <a:avLst/>
            <a:gdLst/>
            <a:ahLst/>
            <a:cxnLst/>
            <a:rect l="l" t="t" r="r" b="b"/>
            <a:pathLst>
              <a:path w="1949811" h="3193414" extrusionOk="0">
                <a:moveTo>
                  <a:pt x="0" y="0"/>
                </a:moveTo>
                <a:lnTo>
                  <a:pt x="1949812" y="0"/>
                </a:lnTo>
                <a:lnTo>
                  <a:pt x="1949812" y="3193414"/>
                </a:lnTo>
                <a:lnTo>
                  <a:pt x="0" y="3193414"/>
                </a:lnTo>
                <a:lnTo>
                  <a:pt x="0" y="0"/>
                </a:lnTo>
                <a:close/>
              </a:path>
            </a:pathLst>
          </a:custGeom>
          <a:blipFill rotWithShape="1">
            <a:blip r:embed="rId15">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45" name="Google Shape;1645;p152"/>
          <p:cNvSpPr txBox="1"/>
          <p:nvPr/>
        </p:nvSpPr>
        <p:spPr>
          <a:xfrm>
            <a:off x="12594278" y="7929156"/>
            <a:ext cx="2118000" cy="59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Roboto"/>
                <a:ea typeface="Roboto"/>
                <a:cs typeface="Roboto"/>
                <a:sym typeface="Roboto"/>
              </a:rPr>
              <a:t>mobile app store buttons</a:t>
            </a:r>
            <a:endParaRPr sz="1400"/>
          </a:p>
        </p:txBody>
      </p:sp>
      <p:sp>
        <p:nvSpPr>
          <p:cNvPr id="1646" name="Google Shape;1646;p152"/>
          <p:cNvSpPr txBox="1"/>
          <p:nvPr/>
        </p:nvSpPr>
        <p:spPr>
          <a:xfrm>
            <a:off x="102870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Roboto"/>
                <a:ea typeface="Roboto"/>
                <a:cs typeface="Roboto"/>
                <a:sym typeface="Roboto"/>
              </a:rPr>
              <a:t>iPhone 15 Max pro</a:t>
            </a:r>
            <a:endParaRPr sz="1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oogle Pixel Mockup">
  <p:cSld name="Google Pixel Mockup">
    <p:spTree>
      <p:nvGrpSpPr>
        <p:cNvPr id="1" name="Shape 1647"/>
        <p:cNvGrpSpPr/>
        <p:nvPr/>
      </p:nvGrpSpPr>
      <p:grpSpPr>
        <a:xfrm>
          <a:off x="0" y="0"/>
          <a:ext cx="0" cy="0"/>
          <a:chOff x="0" y="0"/>
          <a:chExt cx="0" cy="0"/>
        </a:xfrm>
      </p:grpSpPr>
      <p:sp>
        <p:nvSpPr>
          <p:cNvPr id="1648" name="Google Shape;1648;p153"/>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Google Pixel</a:t>
            </a:r>
            <a:endParaRPr sz="1400"/>
          </a:p>
        </p:txBody>
      </p:sp>
      <p:sp>
        <p:nvSpPr>
          <p:cNvPr id="1649" name="Google Shape;1649;p153"/>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650" name="Google Shape;1650;p153"/>
          <p:cNvSpPr/>
          <p:nvPr/>
        </p:nvSpPr>
        <p:spPr>
          <a:xfrm>
            <a:off x="1211094" y="2829886"/>
            <a:ext cx="3186625" cy="6759767"/>
          </a:xfrm>
          <a:custGeom>
            <a:avLst/>
            <a:gdLst/>
            <a:ahLst/>
            <a:cxnLst/>
            <a:rect l="l" t="t" r="r" b="b"/>
            <a:pathLst>
              <a:path w="3186625" h="6759767" extrusionOk="0">
                <a:moveTo>
                  <a:pt x="0" y="0"/>
                </a:moveTo>
                <a:lnTo>
                  <a:pt x="3186626" y="0"/>
                </a:lnTo>
                <a:lnTo>
                  <a:pt x="3186626" y="6759768"/>
                </a:lnTo>
                <a:lnTo>
                  <a:pt x="0" y="6759768"/>
                </a:lnTo>
                <a:lnTo>
                  <a:pt x="0" y="0"/>
                </a:lnTo>
                <a:close/>
              </a:path>
            </a:pathLst>
          </a:custGeom>
          <a:blipFill rotWithShape="1">
            <a:blip r:embed="rId2">
              <a:alphaModFix/>
            </a:blip>
            <a:stretch>
              <a:fillRect r="-108938"/>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1" name="Google Shape;1651;p153"/>
          <p:cNvSpPr/>
          <p:nvPr/>
        </p:nvSpPr>
        <p:spPr>
          <a:xfrm>
            <a:off x="4830285" y="2829886"/>
            <a:ext cx="3272161" cy="6759767"/>
          </a:xfrm>
          <a:custGeom>
            <a:avLst/>
            <a:gdLst/>
            <a:ahLst/>
            <a:cxnLst/>
            <a:rect l="l" t="t" r="r" b="b"/>
            <a:pathLst>
              <a:path w="3272161" h="6759767" extrusionOk="0">
                <a:moveTo>
                  <a:pt x="0" y="0"/>
                </a:moveTo>
                <a:lnTo>
                  <a:pt x="3272161" y="0"/>
                </a:lnTo>
                <a:lnTo>
                  <a:pt x="3272161" y="6759768"/>
                </a:lnTo>
                <a:lnTo>
                  <a:pt x="0" y="6759768"/>
                </a:lnTo>
                <a:lnTo>
                  <a:pt x="0" y="0"/>
                </a:lnTo>
                <a:close/>
              </a:path>
            </a:pathLst>
          </a:custGeom>
          <a:blipFill rotWithShape="1">
            <a:blip r:embed="rId2">
              <a:alphaModFix/>
            </a:blip>
            <a:stretch>
              <a:fillRect l="-10347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2" name="Google Shape;1652;p153"/>
          <p:cNvSpPr/>
          <p:nvPr/>
        </p:nvSpPr>
        <p:spPr>
          <a:xfrm>
            <a:off x="12707011" y="2092783"/>
            <a:ext cx="4552289" cy="5560048"/>
          </a:xfrm>
          <a:custGeom>
            <a:avLst/>
            <a:gdLst/>
            <a:ahLst/>
            <a:cxnLst/>
            <a:rect l="l" t="t" r="r" b="b"/>
            <a:pathLst>
              <a:path w="4552289" h="5560048" extrusionOk="0">
                <a:moveTo>
                  <a:pt x="0" y="0"/>
                </a:moveTo>
                <a:lnTo>
                  <a:pt x="4552289" y="0"/>
                </a:lnTo>
                <a:lnTo>
                  <a:pt x="4552289" y="5560048"/>
                </a:lnTo>
                <a:lnTo>
                  <a:pt x="0" y="5560048"/>
                </a:lnTo>
                <a:lnTo>
                  <a:pt x="0" y="0"/>
                </a:lnTo>
                <a:close/>
              </a:path>
            </a:pathLst>
          </a:custGeom>
          <a:blipFill rotWithShape="1">
            <a:blip r:embed="rId3">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3" name="Google Shape;1653;p153"/>
          <p:cNvSpPr txBox="1"/>
          <p:nvPr/>
        </p:nvSpPr>
        <p:spPr>
          <a:xfrm>
            <a:off x="102870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Google Pixel 8 Pro</a:t>
            </a:r>
            <a:endParaRPr sz="1400"/>
          </a:p>
        </p:txBody>
      </p:sp>
      <p:sp>
        <p:nvSpPr>
          <p:cNvPr id="1654" name="Google Shape;1654;p153"/>
          <p:cNvSpPr/>
          <p:nvPr/>
        </p:nvSpPr>
        <p:spPr>
          <a:xfrm>
            <a:off x="12594278" y="7963344"/>
            <a:ext cx="4477714" cy="1294956"/>
          </a:xfrm>
          <a:custGeom>
            <a:avLst/>
            <a:gdLst/>
            <a:ahLst/>
            <a:cxnLst/>
            <a:rect l="l" t="t" r="r" b="b"/>
            <a:pathLst>
              <a:path w="4477714" h="1294956" extrusionOk="0">
                <a:moveTo>
                  <a:pt x="0" y="0"/>
                </a:moveTo>
                <a:lnTo>
                  <a:pt x="4477714" y="0"/>
                </a:lnTo>
                <a:lnTo>
                  <a:pt x="4477714" y="1294956"/>
                </a:lnTo>
                <a:lnTo>
                  <a:pt x="0" y="1294956"/>
                </a:lnTo>
                <a:lnTo>
                  <a:pt x="0" y="0"/>
                </a:lnTo>
                <a:close/>
              </a:path>
            </a:pathLst>
          </a:custGeom>
          <a:blipFill rotWithShape="1">
            <a:blip r:embed="rId4">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55" name="Google Shape;1655;p153"/>
          <p:cNvSpPr txBox="1"/>
          <p:nvPr/>
        </p:nvSpPr>
        <p:spPr>
          <a:xfrm>
            <a:off x="12594278" y="7570940"/>
            <a:ext cx="2118000" cy="59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Arial"/>
                <a:ea typeface="Arial"/>
                <a:cs typeface="Arial"/>
                <a:sym typeface="Arial"/>
              </a:rPr>
              <a:t>mobile app store buttons</a:t>
            </a:r>
            <a:endParaRPr sz="1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t Mockup">
  <p:cSld name="Tablet Mockup">
    <p:spTree>
      <p:nvGrpSpPr>
        <p:cNvPr id="1" name="Shape 1656"/>
        <p:cNvGrpSpPr/>
        <p:nvPr/>
      </p:nvGrpSpPr>
      <p:grpSpPr>
        <a:xfrm>
          <a:off x="0" y="0"/>
          <a:ext cx="0" cy="0"/>
          <a:chOff x="0" y="0"/>
          <a:chExt cx="0" cy="0"/>
        </a:xfrm>
      </p:grpSpPr>
      <p:sp>
        <p:nvSpPr>
          <p:cNvPr id="1657" name="Google Shape;1657;p154"/>
          <p:cNvSpPr txBox="1"/>
          <p:nvPr/>
        </p:nvSpPr>
        <p:spPr>
          <a:xfrm>
            <a:off x="1028700" y="1433627"/>
            <a:ext cx="5464800" cy="708000"/>
          </a:xfrm>
          <a:prstGeom prst="rect">
            <a:avLst/>
          </a:prstGeom>
          <a:noFill/>
          <a:ln>
            <a:noFill/>
          </a:ln>
        </p:spPr>
        <p:txBody>
          <a:bodyPr spcFirstLastPara="1" wrap="square" lIns="0" tIns="0" rIns="0" bIns="0" anchor="t" anchorCtr="0">
            <a:spAutoFit/>
          </a:bodyPr>
          <a:lstStyle/>
          <a:p>
            <a:pPr marL="0" marR="0" lvl="0" indent="0" algn="l" rtl="0">
              <a:lnSpc>
                <a:spcPct val="112991"/>
              </a:lnSpc>
              <a:spcBef>
                <a:spcPts val="0"/>
              </a:spcBef>
              <a:spcAft>
                <a:spcPts val="0"/>
              </a:spcAft>
              <a:buNone/>
            </a:pPr>
            <a:r>
              <a:rPr lang="en-US" sz="4600" b="1">
                <a:solidFill>
                  <a:srgbClr val="0B0F24"/>
                </a:solidFill>
                <a:latin typeface="Arial"/>
                <a:ea typeface="Arial"/>
                <a:cs typeface="Arial"/>
                <a:sym typeface="Arial"/>
              </a:rPr>
              <a:t>Tablet</a:t>
            </a:r>
            <a:endParaRPr sz="1400"/>
          </a:p>
        </p:txBody>
      </p:sp>
      <p:sp>
        <p:nvSpPr>
          <p:cNvPr id="1658" name="Google Shape;1658;p154"/>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Design Elements</a:t>
            </a:r>
            <a:endParaRPr sz="1400"/>
          </a:p>
        </p:txBody>
      </p:sp>
      <p:sp>
        <p:nvSpPr>
          <p:cNvPr id="1659" name="Google Shape;1659;p154"/>
          <p:cNvSpPr/>
          <p:nvPr/>
        </p:nvSpPr>
        <p:spPr>
          <a:xfrm>
            <a:off x="1028700" y="2756983"/>
            <a:ext cx="3826836" cy="5333569"/>
          </a:xfrm>
          <a:custGeom>
            <a:avLst/>
            <a:gdLst/>
            <a:ahLst/>
            <a:cxnLst/>
            <a:rect l="l" t="t" r="r" b="b"/>
            <a:pathLst>
              <a:path w="3826836" h="5333569" extrusionOk="0">
                <a:moveTo>
                  <a:pt x="0" y="0"/>
                </a:moveTo>
                <a:lnTo>
                  <a:pt x="3826836" y="0"/>
                </a:lnTo>
                <a:lnTo>
                  <a:pt x="3826836" y="5333569"/>
                </a:lnTo>
                <a:lnTo>
                  <a:pt x="0" y="5333569"/>
                </a:lnTo>
                <a:lnTo>
                  <a:pt x="0" y="0"/>
                </a:lnTo>
                <a:close/>
              </a:path>
            </a:pathLst>
          </a:custGeom>
          <a:blipFill rotWithShape="1">
            <a:blip r:embed="rId2">
              <a:alphaModFix/>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0" name="Google Shape;1660;p154"/>
          <p:cNvSpPr txBox="1"/>
          <p:nvPr/>
        </p:nvSpPr>
        <p:spPr>
          <a:xfrm>
            <a:off x="1028700" y="2157452"/>
            <a:ext cx="21180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1600">
                <a:solidFill>
                  <a:srgbClr val="555555"/>
                </a:solidFill>
                <a:latin typeface="Roboto"/>
                <a:ea typeface="Roboto"/>
                <a:cs typeface="Roboto"/>
                <a:sym typeface="Roboto"/>
              </a:rPr>
              <a:t>Android Tablet</a:t>
            </a:r>
            <a:endParaRPr sz="1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with Image">
  <p:cSld name="1_Title with Image">
    <p:spTree>
      <p:nvGrpSpPr>
        <p:cNvPr id="1" name="Shape 1661"/>
        <p:cNvGrpSpPr/>
        <p:nvPr/>
      </p:nvGrpSpPr>
      <p:grpSpPr>
        <a:xfrm>
          <a:off x="0" y="0"/>
          <a:ext cx="0" cy="0"/>
          <a:chOff x="0" y="0"/>
          <a:chExt cx="0" cy="0"/>
        </a:xfrm>
      </p:grpSpPr>
      <p:sp>
        <p:nvSpPr>
          <p:cNvPr id="1662" name="Google Shape;1662;p155"/>
          <p:cNvSpPr/>
          <p:nvPr/>
        </p:nvSpPr>
        <p:spPr>
          <a:xfrm>
            <a:off x="0" y="1237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2">
              <a:alphaModFix/>
            </a:blip>
            <a:stretch>
              <a:fillRect r="-74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3" name="Google Shape;1663;p155"/>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664" name="Google Shape;1664;p155"/>
          <p:cNvSpPr>
            <a:spLocks noGrp="1"/>
          </p:cNvSpPr>
          <p:nvPr>
            <p:ph type="pic" idx="2"/>
          </p:nvPr>
        </p:nvSpPr>
        <p:spPr>
          <a:xfrm>
            <a:off x="9829800" y="12700"/>
            <a:ext cx="8458200" cy="10287000"/>
          </a:xfrm>
          <a:prstGeom prst="rect">
            <a:avLst/>
          </a:prstGeom>
          <a:noFill/>
          <a:ln>
            <a:noFill/>
          </a:ln>
        </p:spPr>
      </p:sp>
      <p:sp>
        <p:nvSpPr>
          <p:cNvPr id="1665" name="Google Shape;1665;p155"/>
          <p:cNvSpPr txBox="1">
            <a:spLocks noGrp="1"/>
          </p:cNvSpPr>
          <p:nvPr>
            <p:ph type="title"/>
          </p:nvPr>
        </p:nvSpPr>
        <p:spPr>
          <a:xfrm>
            <a:off x="1012558" y="2757958"/>
            <a:ext cx="91224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66" name="Google Shape;1666;p155"/>
          <p:cNvSpPr txBox="1">
            <a:spLocks noGrp="1"/>
          </p:cNvSpPr>
          <p:nvPr>
            <p:ph type="body" idx="1"/>
          </p:nvPr>
        </p:nvSpPr>
        <p:spPr>
          <a:xfrm>
            <a:off x="1012825" y="4914900"/>
            <a:ext cx="91218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Title with App &amp; Website">
  <p:cSld name="1_Title with App &amp; Website">
    <p:spTree>
      <p:nvGrpSpPr>
        <p:cNvPr id="1" name="Shape 1667"/>
        <p:cNvGrpSpPr/>
        <p:nvPr/>
      </p:nvGrpSpPr>
      <p:grpSpPr>
        <a:xfrm>
          <a:off x="0" y="0"/>
          <a:ext cx="0" cy="0"/>
          <a:chOff x="0" y="0"/>
          <a:chExt cx="0" cy="0"/>
        </a:xfrm>
      </p:grpSpPr>
      <p:sp>
        <p:nvSpPr>
          <p:cNvPr id="1668" name="Google Shape;1668;p156"/>
          <p:cNvSpPr/>
          <p:nvPr/>
        </p:nvSpPr>
        <p:spPr>
          <a:xfrm>
            <a:off x="11741618" y="3221779"/>
            <a:ext cx="6546382" cy="7065221"/>
          </a:xfrm>
          <a:custGeom>
            <a:avLst/>
            <a:gdLst/>
            <a:ahLst/>
            <a:cxnLst/>
            <a:rect l="l" t="t" r="r" b="b"/>
            <a:pathLst>
              <a:path w="6546382" h="7065221" extrusionOk="0">
                <a:moveTo>
                  <a:pt x="0" y="0"/>
                </a:moveTo>
                <a:lnTo>
                  <a:pt x="6546382" y="0"/>
                </a:lnTo>
                <a:lnTo>
                  <a:pt x="6546382" y="7065221"/>
                </a:lnTo>
                <a:lnTo>
                  <a:pt x="0" y="7065221"/>
                </a:lnTo>
                <a:lnTo>
                  <a:pt x="0" y="0"/>
                </a:lnTo>
                <a:close/>
              </a:path>
            </a:pathLst>
          </a:custGeom>
          <a:blipFill rotWithShape="1">
            <a:blip r:embed="rId2">
              <a:alphaModFix/>
            </a:blip>
            <a:stretch>
              <a:fillRect r="-35378" b="-2198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69" name="Google Shape;1669;p156"/>
          <p:cNvSpPr/>
          <p:nvPr/>
        </p:nvSpPr>
        <p:spPr>
          <a:xfrm>
            <a:off x="8710396" y="9199254"/>
            <a:ext cx="3919807" cy="1087746"/>
          </a:xfrm>
          <a:custGeom>
            <a:avLst/>
            <a:gdLst/>
            <a:ahLst/>
            <a:cxnLst/>
            <a:rect l="l" t="t" r="r" b="b"/>
            <a:pathLst>
              <a:path w="3919807" h="1087746" extrusionOk="0">
                <a:moveTo>
                  <a:pt x="0" y="0"/>
                </a:moveTo>
                <a:lnTo>
                  <a:pt x="3919807" y="0"/>
                </a:lnTo>
                <a:lnTo>
                  <a:pt x="3919807" y="1087746"/>
                </a:lnTo>
                <a:lnTo>
                  <a:pt x="0" y="1087746"/>
                </a:lnTo>
                <a:lnTo>
                  <a:pt x="0" y="0"/>
                </a:lnTo>
                <a:close/>
              </a:path>
            </a:pathLst>
          </a:custGeom>
          <a:blipFill rotWithShape="1">
            <a:blip r:embed="rId3">
              <a:alphaModFix amt="32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0" name="Google Shape;1670;p156"/>
          <p:cNvSpPr/>
          <p:nvPr/>
        </p:nvSpPr>
        <p:spPr>
          <a:xfrm>
            <a:off x="7846818" y="607816"/>
            <a:ext cx="10441182" cy="9652087"/>
          </a:xfrm>
          <a:custGeom>
            <a:avLst/>
            <a:gdLst/>
            <a:ahLst/>
            <a:cxnLst/>
            <a:rect l="l" t="t" r="r" b="b"/>
            <a:pathLst>
              <a:path w="10441182" h="9652087" extrusionOk="0">
                <a:moveTo>
                  <a:pt x="0" y="0"/>
                </a:moveTo>
                <a:lnTo>
                  <a:pt x="10441182" y="0"/>
                </a:lnTo>
                <a:lnTo>
                  <a:pt x="10441182" y="9652087"/>
                </a:lnTo>
                <a:lnTo>
                  <a:pt x="0" y="9652087"/>
                </a:lnTo>
                <a:lnTo>
                  <a:pt x="0" y="0"/>
                </a:lnTo>
                <a:close/>
              </a:path>
            </a:pathLst>
          </a:custGeom>
          <a:blipFill rotWithShape="1">
            <a:blip r:embed="rId4">
              <a:alphaModFix/>
            </a:blip>
            <a:stretch>
              <a:fillRect r="-518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1" name="Google Shape;1671;p156"/>
          <p:cNvSpPr>
            <a:spLocks noGrp="1"/>
          </p:cNvSpPr>
          <p:nvPr>
            <p:ph type="pic" idx="2"/>
          </p:nvPr>
        </p:nvSpPr>
        <p:spPr>
          <a:xfrm>
            <a:off x="9088022" y="2376233"/>
            <a:ext cx="3188400" cy="7009200"/>
          </a:xfrm>
          <a:prstGeom prst="rect">
            <a:avLst/>
          </a:prstGeom>
          <a:noFill/>
          <a:ln>
            <a:noFill/>
          </a:ln>
        </p:spPr>
      </p:sp>
      <p:sp>
        <p:nvSpPr>
          <p:cNvPr id="1672" name="Google Shape;1672;p156"/>
          <p:cNvSpPr/>
          <p:nvPr/>
        </p:nvSpPr>
        <p:spPr>
          <a:xfrm>
            <a:off x="10160586" y="2476500"/>
            <a:ext cx="1076640" cy="411480"/>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5">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73" name="Google Shape;1673;p156"/>
          <p:cNvSpPr>
            <a:spLocks noGrp="1"/>
          </p:cNvSpPr>
          <p:nvPr>
            <p:ph type="pic" idx="3"/>
          </p:nvPr>
        </p:nvSpPr>
        <p:spPr>
          <a:xfrm>
            <a:off x="11207752" y="1331784"/>
            <a:ext cx="7080600" cy="7469400"/>
          </a:xfrm>
          <a:prstGeom prst="rect">
            <a:avLst/>
          </a:prstGeom>
          <a:noFill/>
          <a:ln>
            <a:noFill/>
          </a:ln>
        </p:spPr>
      </p:sp>
      <p:sp>
        <p:nvSpPr>
          <p:cNvPr id="1674" name="Google Shape;1674;p156"/>
          <p:cNvSpPr txBox="1"/>
          <p:nvPr/>
        </p:nvSpPr>
        <p:spPr>
          <a:xfrm>
            <a:off x="1028700" y="971550"/>
            <a:ext cx="4684200" cy="400200"/>
          </a:xfrm>
          <a:prstGeom prst="rect">
            <a:avLst/>
          </a:prstGeom>
          <a:noFill/>
          <a:ln>
            <a:noFill/>
          </a:ln>
        </p:spPr>
        <p:txBody>
          <a:bodyPr spcFirstLastPara="1" wrap="square" lIns="0" tIns="0" rIns="0" bIns="0" anchor="t" anchorCtr="0">
            <a:spAutoFit/>
          </a:bodyPr>
          <a:lstStyle/>
          <a:p>
            <a:pPr marL="0" marR="0" lvl="0" indent="0" algn="l" rtl="0">
              <a:lnSpc>
                <a:spcPct val="140015"/>
              </a:lnSpc>
              <a:spcBef>
                <a:spcPts val="0"/>
              </a:spcBef>
              <a:spcAft>
                <a:spcPts val="0"/>
              </a:spcAft>
              <a:buNone/>
            </a:pPr>
            <a:r>
              <a:rPr lang="en-US" sz="2600" b="1">
                <a:solidFill>
                  <a:srgbClr val="2F7CF6"/>
                </a:solidFill>
                <a:latin typeface="Arial"/>
                <a:ea typeface="Arial"/>
                <a:cs typeface="Arial"/>
                <a:sym typeface="Arial"/>
              </a:rPr>
              <a:t>People. Driven. Performance.</a:t>
            </a:r>
            <a:endParaRPr sz="1400"/>
          </a:p>
        </p:txBody>
      </p:sp>
      <p:sp>
        <p:nvSpPr>
          <p:cNvPr id="1675" name="Google Shape;1675;p156"/>
          <p:cNvSpPr txBox="1">
            <a:spLocks noGrp="1"/>
          </p:cNvSpPr>
          <p:nvPr>
            <p:ph type="title"/>
          </p:nvPr>
        </p:nvSpPr>
        <p:spPr>
          <a:xfrm>
            <a:off x="1012558" y="2757958"/>
            <a:ext cx="78582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76" name="Google Shape;1676;p156"/>
          <p:cNvSpPr txBox="1">
            <a:spLocks noGrp="1"/>
          </p:cNvSpPr>
          <p:nvPr>
            <p:ph type="body" idx="1"/>
          </p:nvPr>
        </p:nvSpPr>
        <p:spPr>
          <a:xfrm>
            <a:off x="1012825" y="4914900"/>
            <a:ext cx="73692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S1">
  <p:cSld name="S-S1">
    <p:bg>
      <p:bgPr>
        <a:solidFill>
          <a:schemeClr val="lt2"/>
        </a:solid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762001" y="1327463"/>
            <a:ext cx="16737000" cy="299400"/>
          </a:xfrm>
          <a:prstGeom prst="rect">
            <a:avLst/>
          </a:prstGeom>
          <a:noFill/>
          <a:ln>
            <a:noFill/>
          </a:ln>
        </p:spPr>
        <p:txBody>
          <a:bodyPr spcFirstLastPara="1" wrap="square" lIns="0" tIns="0" rIns="0" bIns="0" anchor="ctr" anchorCtr="0">
            <a:noAutofit/>
          </a:bodyPr>
          <a:lstStyle>
            <a:lvl1pPr marL="457200" marR="0" lvl="0" indent="-228600" algn="ctr" rtl="0">
              <a:spcBef>
                <a:spcPts val="400"/>
              </a:spcBef>
              <a:spcAft>
                <a:spcPts val="0"/>
              </a:spcAft>
              <a:buClr>
                <a:srgbClr val="7F7F7F"/>
              </a:buClr>
              <a:buSzPts val="2200"/>
              <a:buFont typeface="Arial"/>
              <a:buNone/>
              <a:defRPr sz="2200" b="0" i="0" u="none" strike="noStrike" cap="none">
                <a:solidFill>
                  <a:srgbClr val="7F7F7F"/>
                </a:solidFill>
                <a:latin typeface="Roboto"/>
                <a:ea typeface="Roboto"/>
                <a:cs typeface="Roboto"/>
                <a:sym typeface="Roboto"/>
              </a:defRPr>
            </a:lvl1pPr>
            <a:lvl2pPr marL="914400" marR="0" lvl="1" indent="-228600" algn="l" rtl="0">
              <a:spcBef>
                <a:spcPts val="40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2pPr>
            <a:lvl3pPr marL="1371600" marR="0" lvl="2" indent="-228600" algn="l" rtl="0">
              <a:spcBef>
                <a:spcPts val="4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3pPr>
            <a:lvl4pPr marL="1828800" marR="0" lvl="3"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4pPr>
            <a:lvl5pPr marL="2286000" marR="0" lvl="4"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5pPr>
            <a:lvl6pPr marL="2743200" marR="0" lvl="5"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6pPr>
            <a:lvl7pPr marL="3200400" marR="0" lvl="6"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7pPr>
            <a:lvl8pPr marL="3657600" marR="0" lvl="7"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8pPr>
            <a:lvl9pPr marL="4114800" marR="0" lvl="8" indent="-228600" algn="l" rtl="0">
              <a:spcBef>
                <a:spcPts val="4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9pPr>
          </a:lstStyle>
          <a:p>
            <a:endParaRPr/>
          </a:p>
        </p:txBody>
      </p:sp>
      <p:sp>
        <p:nvSpPr>
          <p:cNvPr id="43" name="Google Shape;43;p9"/>
          <p:cNvSpPr txBox="1">
            <a:spLocks noGrp="1"/>
          </p:cNvSpPr>
          <p:nvPr>
            <p:ph type="title"/>
          </p:nvPr>
        </p:nvSpPr>
        <p:spPr>
          <a:xfrm>
            <a:off x="762001" y="574159"/>
            <a:ext cx="16737000" cy="668400"/>
          </a:xfrm>
          <a:prstGeom prst="rect">
            <a:avLst/>
          </a:prstGeom>
          <a:noFill/>
          <a:ln>
            <a:noFill/>
          </a:ln>
        </p:spPr>
        <p:txBody>
          <a:bodyPr spcFirstLastPara="1" wrap="square" lIns="0" tIns="0" rIns="0" bIns="0" anchor="ctr" anchorCtr="0">
            <a:normAutofit/>
          </a:bodyPr>
          <a:lstStyle>
            <a:lvl1pPr marR="0" lvl="0" algn="ctr" rtl="0">
              <a:spcBef>
                <a:spcPts val="0"/>
              </a:spcBef>
              <a:spcAft>
                <a:spcPts val="0"/>
              </a:spcAft>
              <a:buClr>
                <a:srgbClr val="3F3F3F"/>
              </a:buClr>
              <a:buSzPts val="4200"/>
              <a:buFont typeface="Roboto"/>
              <a:buNone/>
              <a:defRPr sz="4200" b="1" i="0" u="none" strike="noStrike" cap="none">
                <a:solidFill>
                  <a:srgbClr val="3F3F3F"/>
                </a:solidFill>
                <a:latin typeface="Roboto"/>
                <a:ea typeface="Roboto"/>
                <a:cs typeface="Roboto"/>
                <a:sym typeface="Roboto"/>
              </a:defRPr>
            </a:lvl1pPr>
            <a:lvl2pPr lvl="1" rtl="0">
              <a:spcBef>
                <a:spcPts val="0"/>
              </a:spcBef>
              <a:spcAft>
                <a:spcPts val="0"/>
              </a:spcAft>
              <a:buSzPts val="2200"/>
              <a:buNone/>
              <a:defRPr sz="2800"/>
            </a:lvl2pPr>
            <a:lvl3pPr lvl="2" rtl="0">
              <a:spcBef>
                <a:spcPts val="0"/>
              </a:spcBef>
              <a:spcAft>
                <a:spcPts val="0"/>
              </a:spcAft>
              <a:buSzPts val="2200"/>
              <a:buNone/>
              <a:defRPr sz="2800"/>
            </a:lvl3pPr>
            <a:lvl4pPr lvl="3" rtl="0">
              <a:spcBef>
                <a:spcPts val="0"/>
              </a:spcBef>
              <a:spcAft>
                <a:spcPts val="0"/>
              </a:spcAft>
              <a:buSzPts val="2200"/>
              <a:buNone/>
              <a:defRPr sz="2800"/>
            </a:lvl4pPr>
            <a:lvl5pPr lvl="4" rtl="0">
              <a:spcBef>
                <a:spcPts val="0"/>
              </a:spcBef>
              <a:spcAft>
                <a:spcPts val="0"/>
              </a:spcAft>
              <a:buSzPts val="2200"/>
              <a:buNone/>
              <a:defRPr sz="2800"/>
            </a:lvl5pPr>
            <a:lvl6pPr lvl="5" rtl="0">
              <a:spcBef>
                <a:spcPts val="0"/>
              </a:spcBef>
              <a:spcAft>
                <a:spcPts val="0"/>
              </a:spcAft>
              <a:buSzPts val="2200"/>
              <a:buNone/>
              <a:defRPr sz="2800"/>
            </a:lvl6pPr>
            <a:lvl7pPr lvl="6" rtl="0">
              <a:spcBef>
                <a:spcPts val="0"/>
              </a:spcBef>
              <a:spcAft>
                <a:spcPts val="0"/>
              </a:spcAft>
              <a:buSzPts val="2200"/>
              <a:buNone/>
              <a:defRPr sz="2800"/>
            </a:lvl7pPr>
            <a:lvl8pPr lvl="7" rtl="0">
              <a:spcBef>
                <a:spcPts val="0"/>
              </a:spcBef>
              <a:spcAft>
                <a:spcPts val="0"/>
              </a:spcAft>
              <a:buSzPts val="2200"/>
              <a:buNone/>
              <a:defRPr sz="2800"/>
            </a:lvl8pPr>
            <a:lvl9pPr lvl="8" rtl="0">
              <a:spcBef>
                <a:spcPts val="0"/>
              </a:spcBef>
              <a:spcAft>
                <a:spcPts val="0"/>
              </a:spcAft>
              <a:buSzPts val="22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3_Пользовательский макет">
  <p:cSld name="23_Пользовательский макет">
    <p:bg>
      <p:bgPr>
        <a:solidFill>
          <a:schemeClr val="lt2"/>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0"/>
        <p:cNvGrpSpPr/>
        <p:nvPr/>
      </p:nvGrpSpPr>
      <p:grpSpPr>
        <a:xfrm>
          <a:off x="0" y="0"/>
          <a:ext cx="0" cy="0"/>
          <a:chOff x="0" y="0"/>
          <a:chExt cx="0" cy="0"/>
        </a:xfrm>
      </p:grpSpPr>
      <p:sp>
        <p:nvSpPr>
          <p:cNvPr id="1161" name="Google Shape;1161;p114"/>
          <p:cNvSpPr txBox="1">
            <a:spLocks noGrp="1"/>
          </p:cNvSpPr>
          <p:nvPr>
            <p:ph type="dt" idx="10"/>
          </p:nvPr>
        </p:nvSpPr>
        <p:spPr>
          <a:xfrm>
            <a:off x="0" y="0"/>
            <a:ext cx="3000000" cy="3000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2" name="Google Shape;1162;p114"/>
          <p:cNvSpPr txBox="1">
            <a:spLocks noGrp="1"/>
          </p:cNvSpPr>
          <p:nvPr>
            <p:ph type="ftr" idx="11"/>
          </p:nvPr>
        </p:nvSpPr>
        <p:spPr>
          <a:xfrm>
            <a:off x="0" y="0"/>
            <a:ext cx="3000000" cy="3000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3" name="Google Shape;1163;p114"/>
          <p:cNvSpPr txBox="1">
            <a:spLocks noGrp="1"/>
          </p:cNvSpPr>
          <p:nvPr>
            <p:ph type="sldNum" idx="12"/>
          </p:nvPr>
        </p:nvSpPr>
        <p:spPr>
          <a:xfrm>
            <a:off x="0" y="0"/>
            <a:ext cx="3000000" cy="3000000"/>
          </a:xfrm>
          <a:prstGeom prst="rect">
            <a:avLst/>
          </a:prstGeom>
          <a:noFill/>
          <a:ln>
            <a:noFill/>
          </a:ln>
        </p:spPr>
        <p:txBody>
          <a:bodyPr spcFirstLastPara="1" wrap="square" lIns="91450" tIns="45700" rIns="91450"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ith App &amp; Website">
  <p:cSld name="Title with App &amp; Website">
    <p:spTree>
      <p:nvGrpSpPr>
        <p:cNvPr id="1" name="Shape 1164"/>
        <p:cNvGrpSpPr/>
        <p:nvPr/>
      </p:nvGrpSpPr>
      <p:grpSpPr>
        <a:xfrm>
          <a:off x="0" y="0"/>
          <a:ext cx="0" cy="0"/>
          <a:chOff x="0" y="0"/>
          <a:chExt cx="0" cy="0"/>
        </a:xfrm>
      </p:grpSpPr>
      <p:sp>
        <p:nvSpPr>
          <p:cNvPr id="1165" name="Google Shape;1165;p115"/>
          <p:cNvSpPr/>
          <p:nvPr/>
        </p:nvSpPr>
        <p:spPr>
          <a:xfrm>
            <a:off x="11741618" y="3221779"/>
            <a:ext cx="6546382" cy="7065221"/>
          </a:xfrm>
          <a:custGeom>
            <a:avLst/>
            <a:gdLst/>
            <a:ahLst/>
            <a:cxnLst/>
            <a:rect l="l" t="t" r="r" b="b"/>
            <a:pathLst>
              <a:path w="6546382" h="7065221" extrusionOk="0">
                <a:moveTo>
                  <a:pt x="0" y="0"/>
                </a:moveTo>
                <a:lnTo>
                  <a:pt x="6546382" y="0"/>
                </a:lnTo>
                <a:lnTo>
                  <a:pt x="6546382" y="7065221"/>
                </a:lnTo>
                <a:lnTo>
                  <a:pt x="0" y="7065221"/>
                </a:lnTo>
                <a:lnTo>
                  <a:pt x="0" y="0"/>
                </a:lnTo>
                <a:close/>
              </a:path>
            </a:pathLst>
          </a:custGeom>
          <a:blipFill rotWithShape="1">
            <a:blip r:embed="rId2">
              <a:alphaModFix/>
            </a:blip>
            <a:stretch>
              <a:fillRect r="-35378" b="-2198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6" name="Google Shape;1166;p115"/>
          <p:cNvSpPr/>
          <p:nvPr/>
        </p:nvSpPr>
        <p:spPr>
          <a:xfrm>
            <a:off x="8710396" y="9199254"/>
            <a:ext cx="3919807" cy="1087746"/>
          </a:xfrm>
          <a:custGeom>
            <a:avLst/>
            <a:gdLst/>
            <a:ahLst/>
            <a:cxnLst/>
            <a:rect l="l" t="t" r="r" b="b"/>
            <a:pathLst>
              <a:path w="3919807" h="1087746" extrusionOk="0">
                <a:moveTo>
                  <a:pt x="0" y="0"/>
                </a:moveTo>
                <a:lnTo>
                  <a:pt x="3919807" y="0"/>
                </a:lnTo>
                <a:lnTo>
                  <a:pt x="3919807" y="1087746"/>
                </a:lnTo>
                <a:lnTo>
                  <a:pt x="0" y="1087746"/>
                </a:lnTo>
                <a:lnTo>
                  <a:pt x="0" y="0"/>
                </a:lnTo>
                <a:close/>
              </a:path>
            </a:pathLst>
          </a:custGeom>
          <a:blipFill rotWithShape="1">
            <a:blip r:embed="rId3">
              <a:alphaModFix amt="32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7" name="Google Shape;1167;p115"/>
          <p:cNvSpPr/>
          <p:nvPr/>
        </p:nvSpPr>
        <p:spPr>
          <a:xfrm>
            <a:off x="7846818" y="607816"/>
            <a:ext cx="10441182" cy="9652087"/>
          </a:xfrm>
          <a:custGeom>
            <a:avLst/>
            <a:gdLst/>
            <a:ahLst/>
            <a:cxnLst/>
            <a:rect l="l" t="t" r="r" b="b"/>
            <a:pathLst>
              <a:path w="10441182" h="9652087" extrusionOk="0">
                <a:moveTo>
                  <a:pt x="0" y="0"/>
                </a:moveTo>
                <a:lnTo>
                  <a:pt x="10441182" y="0"/>
                </a:lnTo>
                <a:lnTo>
                  <a:pt x="10441182" y="9652087"/>
                </a:lnTo>
                <a:lnTo>
                  <a:pt x="0" y="9652087"/>
                </a:lnTo>
                <a:lnTo>
                  <a:pt x="0" y="0"/>
                </a:lnTo>
                <a:close/>
              </a:path>
            </a:pathLst>
          </a:custGeom>
          <a:blipFill rotWithShape="1">
            <a:blip r:embed="rId4">
              <a:alphaModFix/>
            </a:blip>
            <a:stretch>
              <a:fillRect r="-518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68" name="Google Shape;1168;p115"/>
          <p:cNvSpPr>
            <a:spLocks noGrp="1"/>
          </p:cNvSpPr>
          <p:nvPr>
            <p:ph type="pic" idx="2"/>
          </p:nvPr>
        </p:nvSpPr>
        <p:spPr>
          <a:xfrm>
            <a:off x="9088022" y="2376233"/>
            <a:ext cx="3188400" cy="7009200"/>
          </a:xfrm>
          <a:prstGeom prst="rect">
            <a:avLst/>
          </a:prstGeom>
          <a:noFill/>
          <a:ln>
            <a:noFill/>
          </a:ln>
        </p:spPr>
      </p:sp>
      <p:sp>
        <p:nvSpPr>
          <p:cNvPr id="1169" name="Google Shape;1169;p115"/>
          <p:cNvSpPr/>
          <p:nvPr/>
        </p:nvSpPr>
        <p:spPr>
          <a:xfrm>
            <a:off x="10160586" y="2476500"/>
            <a:ext cx="1076640" cy="411480"/>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5">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0" name="Google Shape;1170;p115"/>
          <p:cNvSpPr>
            <a:spLocks noGrp="1"/>
          </p:cNvSpPr>
          <p:nvPr>
            <p:ph type="pic" idx="3"/>
          </p:nvPr>
        </p:nvSpPr>
        <p:spPr>
          <a:xfrm>
            <a:off x="11207752" y="1331784"/>
            <a:ext cx="7080600" cy="7469400"/>
          </a:xfrm>
          <a:prstGeom prst="rect">
            <a:avLst/>
          </a:prstGeom>
          <a:noFill/>
          <a:ln>
            <a:noFill/>
          </a:ln>
        </p:spPr>
      </p:sp>
      <p:sp>
        <p:nvSpPr>
          <p:cNvPr id="1171" name="Google Shape;1171;p115"/>
          <p:cNvSpPr txBox="1">
            <a:spLocks noGrp="1"/>
          </p:cNvSpPr>
          <p:nvPr>
            <p:ph type="title"/>
          </p:nvPr>
        </p:nvSpPr>
        <p:spPr>
          <a:xfrm>
            <a:off x="1012558" y="2757958"/>
            <a:ext cx="7858200" cy="2157000"/>
          </a:xfrm>
          <a:prstGeom prst="rect">
            <a:avLst/>
          </a:prstGeom>
          <a:noFill/>
          <a:ln>
            <a:noFill/>
          </a:ln>
        </p:spPr>
        <p:txBody>
          <a:bodyPr spcFirstLastPara="1" wrap="square" lIns="91450" tIns="45700" rIns="91450" bIns="45700" anchor="t" anchorCtr="0">
            <a:noAutofit/>
          </a:bodyPr>
          <a:lstStyle>
            <a:lvl1pPr marR="0" lvl="0" algn="l" rtl="0">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2" name="Google Shape;1172;p115"/>
          <p:cNvSpPr txBox="1">
            <a:spLocks noGrp="1"/>
          </p:cNvSpPr>
          <p:nvPr>
            <p:ph type="body" idx="1"/>
          </p:nvPr>
        </p:nvSpPr>
        <p:spPr>
          <a:xfrm>
            <a:off x="1012825" y="4914900"/>
            <a:ext cx="7369200" cy="1676400"/>
          </a:xfrm>
          <a:prstGeom prst="rect">
            <a:avLst/>
          </a:prstGeom>
          <a:noFill/>
          <a:ln>
            <a:noFill/>
          </a:ln>
        </p:spPr>
        <p:txBody>
          <a:bodyPr spcFirstLastPara="1" wrap="square" lIns="91450" tIns="45700" rIns="91450" bIns="45700" anchor="t" anchorCtr="0">
            <a:noAutofit/>
          </a:bodyPr>
          <a:lstStyle>
            <a:lvl1pPr marL="457200" marR="0" lvl="0" indent="-431800" algn="l" rtl="0">
              <a:spcBef>
                <a:spcPts val="6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28600" algn="l" rtl="0">
              <a:spcBef>
                <a:spcPts val="8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L="1371600" marR="0" lvl="2" indent="-381000" algn="l" rtl="0">
              <a:spcBef>
                <a:spcPts val="4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73" name="Google Shape;1173;p115"/>
          <p:cNvSpPr/>
          <p:nvPr/>
        </p:nvSpPr>
        <p:spPr>
          <a:xfrm>
            <a:off x="11741618" y="3221779"/>
            <a:ext cx="6546382" cy="7065221"/>
          </a:xfrm>
          <a:custGeom>
            <a:avLst/>
            <a:gdLst/>
            <a:ahLst/>
            <a:cxnLst/>
            <a:rect l="l" t="t" r="r" b="b"/>
            <a:pathLst>
              <a:path w="6546382" h="7065221" extrusionOk="0">
                <a:moveTo>
                  <a:pt x="0" y="0"/>
                </a:moveTo>
                <a:lnTo>
                  <a:pt x="6546382" y="0"/>
                </a:lnTo>
                <a:lnTo>
                  <a:pt x="6546382" y="7065221"/>
                </a:lnTo>
                <a:lnTo>
                  <a:pt x="0" y="7065221"/>
                </a:lnTo>
                <a:lnTo>
                  <a:pt x="0" y="0"/>
                </a:lnTo>
                <a:close/>
              </a:path>
            </a:pathLst>
          </a:custGeom>
          <a:blipFill rotWithShape="1">
            <a:blip r:embed="rId2">
              <a:alphaModFix/>
            </a:blip>
            <a:stretch>
              <a:fillRect r="-35378" b="-2198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4" name="Google Shape;1174;p115"/>
          <p:cNvSpPr/>
          <p:nvPr/>
        </p:nvSpPr>
        <p:spPr>
          <a:xfrm>
            <a:off x="8710396" y="9199254"/>
            <a:ext cx="3919807" cy="1087746"/>
          </a:xfrm>
          <a:custGeom>
            <a:avLst/>
            <a:gdLst/>
            <a:ahLst/>
            <a:cxnLst/>
            <a:rect l="l" t="t" r="r" b="b"/>
            <a:pathLst>
              <a:path w="3919807" h="1087746" extrusionOk="0">
                <a:moveTo>
                  <a:pt x="0" y="0"/>
                </a:moveTo>
                <a:lnTo>
                  <a:pt x="3919807" y="0"/>
                </a:lnTo>
                <a:lnTo>
                  <a:pt x="3919807" y="1087746"/>
                </a:lnTo>
                <a:lnTo>
                  <a:pt x="0" y="1087746"/>
                </a:lnTo>
                <a:lnTo>
                  <a:pt x="0" y="0"/>
                </a:lnTo>
                <a:close/>
              </a:path>
            </a:pathLst>
          </a:custGeom>
          <a:blipFill rotWithShape="1">
            <a:blip r:embed="rId3">
              <a:alphaModFix amt="32000"/>
            </a:blip>
            <a:stretch>
              <a:fillRect/>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5" name="Google Shape;1175;p115"/>
          <p:cNvSpPr/>
          <p:nvPr/>
        </p:nvSpPr>
        <p:spPr>
          <a:xfrm>
            <a:off x="7846818" y="607816"/>
            <a:ext cx="10441182" cy="9652087"/>
          </a:xfrm>
          <a:custGeom>
            <a:avLst/>
            <a:gdLst/>
            <a:ahLst/>
            <a:cxnLst/>
            <a:rect l="l" t="t" r="r" b="b"/>
            <a:pathLst>
              <a:path w="10441182" h="9652087" extrusionOk="0">
                <a:moveTo>
                  <a:pt x="0" y="0"/>
                </a:moveTo>
                <a:lnTo>
                  <a:pt x="10441182" y="0"/>
                </a:lnTo>
                <a:lnTo>
                  <a:pt x="10441182" y="9652087"/>
                </a:lnTo>
                <a:lnTo>
                  <a:pt x="0" y="9652087"/>
                </a:lnTo>
                <a:lnTo>
                  <a:pt x="0" y="0"/>
                </a:lnTo>
                <a:close/>
              </a:path>
            </a:pathLst>
          </a:custGeom>
          <a:blipFill rotWithShape="1">
            <a:blip r:embed="rId4">
              <a:alphaModFix/>
            </a:blip>
            <a:stretch>
              <a:fillRect r="-51869"/>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76" name="Google Shape;1176;p115"/>
          <p:cNvSpPr/>
          <p:nvPr/>
        </p:nvSpPr>
        <p:spPr>
          <a:xfrm>
            <a:off x="10160586" y="2476500"/>
            <a:ext cx="1076640" cy="411480"/>
          </a:xfrm>
          <a:custGeom>
            <a:avLst/>
            <a:gdLst/>
            <a:ahLst/>
            <a:cxnLst/>
            <a:rect l="l" t="t" r="r" b="b"/>
            <a:pathLst>
              <a:path w="11333053" h="10287000" extrusionOk="0">
                <a:moveTo>
                  <a:pt x="0" y="0"/>
                </a:moveTo>
                <a:lnTo>
                  <a:pt x="11333053" y="0"/>
                </a:lnTo>
                <a:lnTo>
                  <a:pt x="11333053" y="10287000"/>
                </a:lnTo>
                <a:lnTo>
                  <a:pt x="0" y="10287000"/>
                </a:lnTo>
                <a:lnTo>
                  <a:pt x="0" y="0"/>
                </a:lnTo>
                <a:close/>
              </a:path>
            </a:pathLst>
          </a:custGeom>
          <a:blipFill rotWithShape="1">
            <a:blip r:embed="rId5">
              <a:alphaModFix/>
            </a:blip>
            <a:stretch>
              <a:fillRect l="-394137" t="-611360" r="-242402" b="-2326306"/>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go Line Bottom Page Blue">
  <p:cSld name="Logo Line Bottom Page Blue">
    <p:spTree>
      <p:nvGrpSpPr>
        <p:cNvPr id="1" name="Shape 117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Roboto"/>
              <a:buNone/>
              <a:defRPr sz="4400" i="0" u="none" strike="noStrike" cap="none">
                <a:solidFill>
                  <a:schemeClr val="dk1"/>
                </a:solidFill>
                <a:latin typeface="Roboto"/>
                <a:ea typeface="Roboto"/>
                <a:cs typeface="Roboto"/>
                <a:sym typeface="Roboto"/>
              </a:defRPr>
            </a:lvl1pPr>
            <a:lvl2pPr lvl="1">
              <a:spcBef>
                <a:spcPts val="0"/>
              </a:spcBef>
              <a:spcAft>
                <a:spcPts val="0"/>
              </a:spcAft>
              <a:buSzPts val="1400"/>
              <a:buFont typeface="Roboto"/>
              <a:buNone/>
              <a:defRPr sz="1800">
                <a:latin typeface="Roboto"/>
                <a:ea typeface="Roboto"/>
                <a:cs typeface="Roboto"/>
                <a:sym typeface="Roboto"/>
              </a:defRPr>
            </a:lvl2pPr>
            <a:lvl3pPr lvl="2">
              <a:spcBef>
                <a:spcPts val="0"/>
              </a:spcBef>
              <a:spcAft>
                <a:spcPts val="0"/>
              </a:spcAft>
              <a:buSzPts val="1400"/>
              <a:buFont typeface="Roboto"/>
              <a:buNone/>
              <a:defRPr sz="1800">
                <a:latin typeface="Roboto"/>
                <a:ea typeface="Roboto"/>
                <a:cs typeface="Roboto"/>
                <a:sym typeface="Roboto"/>
              </a:defRPr>
            </a:lvl3pPr>
            <a:lvl4pPr lvl="3">
              <a:spcBef>
                <a:spcPts val="0"/>
              </a:spcBef>
              <a:spcAft>
                <a:spcPts val="0"/>
              </a:spcAft>
              <a:buSzPts val="1400"/>
              <a:buFont typeface="Roboto"/>
              <a:buNone/>
              <a:defRPr sz="1800">
                <a:latin typeface="Roboto"/>
                <a:ea typeface="Roboto"/>
                <a:cs typeface="Roboto"/>
                <a:sym typeface="Roboto"/>
              </a:defRPr>
            </a:lvl4pPr>
            <a:lvl5pPr lvl="4">
              <a:spcBef>
                <a:spcPts val="0"/>
              </a:spcBef>
              <a:spcAft>
                <a:spcPts val="0"/>
              </a:spcAft>
              <a:buSzPts val="1400"/>
              <a:buFont typeface="Roboto"/>
              <a:buNone/>
              <a:defRPr sz="1800">
                <a:latin typeface="Roboto"/>
                <a:ea typeface="Roboto"/>
                <a:cs typeface="Roboto"/>
                <a:sym typeface="Roboto"/>
              </a:defRPr>
            </a:lvl5pPr>
            <a:lvl6pPr lvl="5">
              <a:spcBef>
                <a:spcPts val="0"/>
              </a:spcBef>
              <a:spcAft>
                <a:spcPts val="0"/>
              </a:spcAft>
              <a:buSzPts val="1400"/>
              <a:buFont typeface="Roboto"/>
              <a:buNone/>
              <a:defRPr sz="1800">
                <a:latin typeface="Roboto"/>
                <a:ea typeface="Roboto"/>
                <a:cs typeface="Roboto"/>
                <a:sym typeface="Roboto"/>
              </a:defRPr>
            </a:lvl6pPr>
            <a:lvl7pPr lvl="6">
              <a:spcBef>
                <a:spcPts val="0"/>
              </a:spcBef>
              <a:spcAft>
                <a:spcPts val="0"/>
              </a:spcAft>
              <a:buSzPts val="1400"/>
              <a:buFont typeface="Roboto"/>
              <a:buNone/>
              <a:defRPr sz="1800">
                <a:latin typeface="Roboto"/>
                <a:ea typeface="Roboto"/>
                <a:cs typeface="Roboto"/>
                <a:sym typeface="Roboto"/>
              </a:defRPr>
            </a:lvl7pPr>
            <a:lvl8pPr lvl="7">
              <a:spcBef>
                <a:spcPts val="0"/>
              </a:spcBef>
              <a:spcAft>
                <a:spcPts val="0"/>
              </a:spcAft>
              <a:buSzPts val="1400"/>
              <a:buFont typeface="Roboto"/>
              <a:buNone/>
              <a:defRPr sz="1800">
                <a:latin typeface="Roboto"/>
                <a:ea typeface="Roboto"/>
                <a:cs typeface="Roboto"/>
                <a:sym typeface="Roboto"/>
              </a:defRPr>
            </a:lvl8pPr>
            <a:lvl9pPr lvl="8">
              <a:spcBef>
                <a:spcPts val="0"/>
              </a:spcBef>
              <a:spcAft>
                <a:spcPts val="0"/>
              </a:spcAft>
              <a:buSzPts val="1400"/>
              <a:buFont typeface="Roboto"/>
              <a:buNone/>
              <a:defRPr sz="1800">
                <a:latin typeface="Roboto"/>
                <a:ea typeface="Roboto"/>
                <a:cs typeface="Roboto"/>
                <a:sym typeface="Roboto"/>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Roboto"/>
              <a:buChar char="•"/>
              <a:defRPr sz="3200" i="0" u="none" strike="noStrike" cap="none">
                <a:solidFill>
                  <a:schemeClr val="dk1"/>
                </a:solidFill>
                <a:latin typeface="Roboto"/>
                <a:ea typeface="Roboto"/>
                <a:cs typeface="Roboto"/>
                <a:sym typeface="Roboto"/>
              </a:defRPr>
            </a:lvl1pPr>
            <a:lvl2pPr marL="914400" marR="0" lvl="1" indent="-406400" algn="l" rtl="0">
              <a:spcBef>
                <a:spcPts val="560"/>
              </a:spcBef>
              <a:spcAft>
                <a:spcPts val="0"/>
              </a:spcAft>
              <a:buClr>
                <a:schemeClr val="dk1"/>
              </a:buClr>
              <a:buSzPts val="2800"/>
              <a:buFont typeface="Roboto"/>
              <a:buChar char="–"/>
              <a:defRPr sz="2800" i="0" u="none" strike="noStrike" cap="none">
                <a:solidFill>
                  <a:schemeClr val="dk1"/>
                </a:solidFill>
                <a:latin typeface="Roboto"/>
                <a:ea typeface="Roboto"/>
                <a:cs typeface="Roboto"/>
                <a:sym typeface="Roboto"/>
              </a:defRPr>
            </a:lvl2pPr>
            <a:lvl3pPr marL="1371600" marR="0" lvl="2" indent="-381000" algn="l" rtl="0">
              <a:spcBef>
                <a:spcPts val="480"/>
              </a:spcBef>
              <a:spcAft>
                <a:spcPts val="0"/>
              </a:spcAft>
              <a:buClr>
                <a:schemeClr val="dk1"/>
              </a:buClr>
              <a:buSzPts val="2400"/>
              <a:buFont typeface="Roboto"/>
              <a:buChar char="•"/>
              <a:defRPr sz="2400" i="0" u="none" strike="noStrike" cap="none">
                <a:solidFill>
                  <a:schemeClr val="dk1"/>
                </a:solidFill>
                <a:latin typeface="Roboto"/>
                <a:ea typeface="Roboto"/>
                <a:cs typeface="Roboto"/>
                <a:sym typeface="Roboto"/>
              </a:defRPr>
            </a:lvl3pPr>
            <a:lvl4pPr marL="1828800" marR="0" lvl="3"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4pPr>
            <a:lvl5pPr marL="2286000" marR="0" lvl="4"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5pPr>
            <a:lvl6pPr marL="2743200" marR="0" lvl="5"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6pPr>
            <a:lvl7pPr marL="3200400" marR="0" lvl="6"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7pPr>
            <a:lvl8pPr marL="3657600" marR="0" lvl="7"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8pPr>
            <a:lvl9pPr marL="4114800" marR="0" lvl="8" indent="-355600" algn="l" rtl="0">
              <a:spcBef>
                <a:spcPts val="400"/>
              </a:spcBef>
              <a:spcAft>
                <a:spcPts val="0"/>
              </a:spcAft>
              <a:buClr>
                <a:schemeClr val="dk1"/>
              </a:buClr>
              <a:buSzPts val="2000"/>
              <a:buFont typeface="Roboto"/>
              <a:buChar char="•"/>
              <a:defRPr sz="2000" i="0" u="none" strike="noStrike" cap="none">
                <a:solidFill>
                  <a:schemeClr val="dk1"/>
                </a:solidFill>
                <a:latin typeface="Roboto"/>
                <a:ea typeface="Roboto"/>
                <a:cs typeface="Roboto"/>
                <a:sym typeface="Roboto"/>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EF2F5"/>
            </a:gs>
            <a:gs pos="99000">
              <a:srgbClr val="FFFFFF"/>
            </a:gs>
            <a:gs pos="100000">
              <a:srgbClr val="FFFFFF"/>
            </a:gs>
          </a:gsLst>
          <a:lin ang="0" scaled="0"/>
        </a:gradFill>
        <a:effectLst/>
      </p:bgPr>
    </p:bg>
    <p:spTree>
      <p:nvGrpSpPr>
        <p:cNvPr id="1" name="Shape 115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4.png"/><Relationship Id="rId7" Type="http://schemas.openxmlformats.org/officeDocument/2006/relationships/image" Target="../media/image1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6.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1"/>
        <p:cNvGrpSpPr/>
        <p:nvPr/>
      </p:nvGrpSpPr>
      <p:grpSpPr>
        <a:xfrm>
          <a:off x="0" y="0"/>
          <a:ext cx="0" cy="0"/>
          <a:chOff x="0" y="0"/>
          <a:chExt cx="0" cy="0"/>
        </a:xfrm>
      </p:grpSpPr>
      <p:grpSp>
        <p:nvGrpSpPr>
          <p:cNvPr id="1752" name="Google Shape;1752;p160"/>
          <p:cNvGrpSpPr/>
          <p:nvPr/>
        </p:nvGrpSpPr>
        <p:grpSpPr>
          <a:xfrm>
            <a:off x="-646" y="10100371"/>
            <a:ext cx="18289390" cy="186803"/>
            <a:chOff x="0" y="-19050"/>
            <a:chExt cx="4816800" cy="49200"/>
          </a:xfrm>
        </p:grpSpPr>
        <p:sp>
          <p:nvSpPr>
            <p:cNvPr id="1753" name="Google Shape;1753;p160"/>
            <p:cNvSpPr/>
            <p:nvPr/>
          </p:nvSpPr>
          <p:spPr>
            <a:xfrm>
              <a:off x="0" y="0"/>
              <a:ext cx="4816763" cy="30104"/>
            </a:xfrm>
            <a:custGeom>
              <a:avLst/>
              <a:gdLst/>
              <a:ahLst/>
              <a:cxnLst/>
              <a:rect l="l" t="t" r="r" b="b"/>
              <a:pathLst>
                <a:path w="4816763" h="30104" extrusionOk="0">
                  <a:moveTo>
                    <a:pt x="0" y="0"/>
                  </a:moveTo>
                  <a:lnTo>
                    <a:pt x="4816763" y="0"/>
                  </a:lnTo>
                  <a:lnTo>
                    <a:pt x="4816763" y="30104"/>
                  </a:lnTo>
                  <a:lnTo>
                    <a:pt x="0" y="30104"/>
                  </a:lnTo>
                  <a:close/>
                </a:path>
              </a:pathLst>
            </a:custGeom>
            <a:solidFill>
              <a:srgbClr val="2F7CF6"/>
            </a:solidFill>
            <a:ln>
              <a:noFill/>
            </a:ln>
          </p:spPr>
          <p:txBody>
            <a:bodyPr spcFirstLastPara="1" wrap="square" lIns="91450" tIns="45700" rIns="9145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55555"/>
                </a:solidFill>
                <a:latin typeface="Arial"/>
                <a:ea typeface="Arial"/>
                <a:cs typeface="Arial"/>
                <a:sym typeface="Arial"/>
              </a:endParaRPr>
            </a:p>
          </p:txBody>
        </p:sp>
        <p:sp>
          <p:nvSpPr>
            <p:cNvPr id="1754" name="Google Shape;1754;p160"/>
            <p:cNvSpPr txBox="1"/>
            <p:nvPr/>
          </p:nvSpPr>
          <p:spPr>
            <a:xfrm>
              <a:off x="0" y="-19050"/>
              <a:ext cx="4816800" cy="492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Clr>
                  <a:schemeClr val="dk1"/>
                </a:buClr>
                <a:buSzPts val="1800"/>
                <a:buFont typeface="Arial"/>
                <a:buNone/>
              </a:pPr>
              <a:endParaRPr sz="1800" b="0" i="0" u="none" strike="noStrike" cap="none">
                <a:solidFill>
                  <a:srgbClr val="555555"/>
                </a:solidFill>
                <a:latin typeface="Arial"/>
                <a:ea typeface="Arial"/>
                <a:cs typeface="Arial"/>
                <a:sym typeface="Arial"/>
              </a:endParaRPr>
            </a:p>
          </p:txBody>
        </p:sp>
      </p:grpSp>
      <p:sp>
        <p:nvSpPr>
          <p:cNvPr id="1756" name="Google Shape;1756;p160"/>
          <p:cNvSpPr/>
          <p:nvPr/>
        </p:nvSpPr>
        <p:spPr>
          <a:xfrm>
            <a:off x="988824" y="9258300"/>
            <a:ext cx="1259420" cy="578380"/>
          </a:xfrm>
          <a:custGeom>
            <a:avLst/>
            <a:gdLst/>
            <a:ahLst/>
            <a:cxnLst/>
            <a:rect l="l" t="t" r="r" b="b"/>
            <a:pathLst>
              <a:path w="1679227" h="771173" extrusionOk="0">
                <a:moveTo>
                  <a:pt x="0" y="0"/>
                </a:moveTo>
                <a:lnTo>
                  <a:pt x="1679227" y="0"/>
                </a:lnTo>
                <a:lnTo>
                  <a:pt x="1679227" y="771173"/>
                </a:lnTo>
                <a:lnTo>
                  <a:pt x="0" y="771173"/>
                </a:lnTo>
                <a:lnTo>
                  <a:pt x="0" y="0"/>
                </a:lnTo>
                <a:close/>
              </a:path>
            </a:pathLst>
          </a:custGeom>
          <a:blipFill rotWithShape="1">
            <a:blip r:embed="rId4">
              <a:alphaModFix/>
            </a:blip>
            <a:stretch>
              <a:fillRect r="-1191655"/>
            </a:stretch>
          </a:blipFill>
          <a:ln>
            <a:noFill/>
          </a:ln>
        </p:spPr>
        <p:txBody>
          <a:bodyPr spcFirstLastPara="1" wrap="square" lIns="91450" tIns="45700" rIns="9145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55555"/>
              </a:solidFill>
              <a:latin typeface="Arial"/>
              <a:ea typeface="Arial"/>
              <a:cs typeface="Arial"/>
              <a:sym typeface="Arial"/>
            </a:endParaRPr>
          </a:p>
        </p:txBody>
      </p:sp>
      <p:sp>
        <p:nvSpPr>
          <p:cNvPr id="21" name="Google Shape;1759;p160">
            <a:extLst>
              <a:ext uri="{FF2B5EF4-FFF2-40B4-BE49-F238E27FC236}">
                <a16:creationId xmlns:a16="http://schemas.microsoft.com/office/drawing/2014/main" id="{ACEA29FB-C085-F546-5D70-BF316EB20829}"/>
              </a:ext>
            </a:extLst>
          </p:cNvPr>
          <p:cNvSpPr txBox="1"/>
          <p:nvPr/>
        </p:nvSpPr>
        <p:spPr>
          <a:xfrm>
            <a:off x="485352" y="2496622"/>
            <a:ext cx="14057311" cy="2646878"/>
          </a:xfrm>
          <a:prstGeom prst="rect">
            <a:avLst/>
          </a:prstGeom>
          <a:noFill/>
          <a:ln>
            <a:noFill/>
          </a:ln>
        </p:spPr>
        <p:txBody>
          <a:bodyPr spcFirstLastPara="1" wrap="square" lIns="0" tIns="0" rIns="0" bIns="0" anchor="t" anchorCtr="0">
            <a:spAutoFit/>
          </a:bodyPr>
          <a:lstStyle/>
          <a:p>
            <a:pPr marL="0" marR="0" lvl="0" indent="0" rtl="0">
              <a:lnSpc>
                <a:spcPct val="100000"/>
              </a:lnSpc>
              <a:spcBef>
                <a:spcPts val="0"/>
              </a:spcBef>
              <a:spcAft>
                <a:spcPts val="0"/>
              </a:spcAft>
              <a:buNone/>
            </a:pPr>
            <a:r>
              <a:rPr lang="en-US" sz="6400" b="1" dirty="0">
                <a:solidFill>
                  <a:schemeClr val="lt2"/>
                </a:solidFill>
                <a:latin typeface="Roboto"/>
                <a:ea typeface="Roboto"/>
                <a:cs typeface="Roboto"/>
                <a:sym typeface="Roboto"/>
              </a:rPr>
              <a:t>Frontline Technology:</a:t>
            </a:r>
          </a:p>
          <a:p>
            <a:pPr marL="0" marR="0" lvl="0" indent="0" rtl="0">
              <a:lnSpc>
                <a:spcPct val="100000"/>
              </a:lnSpc>
              <a:spcBef>
                <a:spcPts val="0"/>
              </a:spcBef>
              <a:spcAft>
                <a:spcPts val="0"/>
              </a:spcAft>
              <a:buNone/>
            </a:pPr>
            <a:r>
              <a:rPr lang="en-US" sz="5400" b="1" dirty="0">
                <a:solidFill>
                  <a:schemeClr val="lt2"/>
                </a:solidFill>
                <a:latin typeface="Roboto"/>
                <a:ea typeface="Roboto"/>
                <a:cs typeface="Roboto"/>
                <a:sym typeface="Roboto"/>
              </a:rPr>
              <a:t>A New Layered + Connected Approach </a:t>
            </a:r>
          </a:p>
          <a:p>
            <a:pPr marL="0" marR="0" lvl="0" indent="0" rtl="0">
              <a:lnSpc>
                <a:spcPct val="100000"/>
              </a:lnSpc>
              <a:spcBef>
                <a:spcPts val="0"/>
              </a:spcBef>
              <a:spcAft>
                <a:spcPts val="0"/>
              </a:spcAft>
              <a:buNone/>
            </a:pPr>
            <a:r>
              <a:rPr lang="en-US" sz="5400" b="1" i="1" dirty="0">
                <a:solidFill>
                  <a:schemeClr val="lt2"/>
                </a:solidFill>
                <a:latin typeface="Roboto"/>
                <a:ea typeface="Roboto"/>
                <a:cs typeface="Roboto"/>
                <a:sym typeface="Roboto"/>
              </a:rPr>
              <a:t>For People Fraud Prevention</a:t>
            </a:r>
            <a:endParaRPr sz="5400" i="1" dirty="0">
              <a:solidFill>
                <a:schemeClr val="lt2"/>
              </a:solidFill>
            </a:endParaRPr>
          </a:p>
        </p:txBody>
      </p:sp>
      <p:sp>
        <p:nvSpPr>
          <p:cNvPr id="3" name="Google Shape;2269;p182">
            <a:extLst>
              <a:ext uri="{FF2B5EF4-FFF2-40B4-BE49-F238E27FC236}">
                <a16:creationId xmlns:a16="http://schemas.microsoft.com/office/drawing/2014/main" id="{330A4A42-B57A-AA64-D6E9-F95E60822ED1}"/>
              </a:ext>
            </a:extLst>
          </p:cNvPr>
          <p:cNvSpPr/>
          <p:nvPr/>
        </p:nvSpPr>
        <p:spPr>
          <a:xfrm>
            <a:off x="485352" y="401695"/>
            <a:ext cx="2266363" cy="1072397"/>
          </a:xfrm>
          <a:custGeom>
            <a:avLst/>
            <a:gdLst/>
            <a:ahLst/>
            <a:cxnLst/>
            <a:rect l="l" t="t" r="r" b="b"/>
            <a:pathLst>
              <a:path w="1679227" h="771173" extrusionOk="0">
                <a:moveTo>
                  <a:pt x="0" y="0"/>
                </a:moveTo>
                <a:lnTo>
                  <a:pt x="1679227" y="0"/>
                </a:lnTo>
                <a:lnTo>
                  <a:pt x="1679227" y="771173"/>
                </a:lnTo>
                <a:lnTo>
                  <a:pt x="0" y="771173"/>
                </a:lnTo>
                <a:lnTo>
                  <a:pt x="0" y="0"/>
                </a:lnTo>
                <a:close/>
              </a:path>
            </a:pathLst>
          </a:custGeom>
          <a:blipFill rotWithShape="1">
            <a:blip r:embed="rId4">
              <a:alphaModFix/>
            </a:blip>
            <a:stretch>
              <a:fillRect r="-1191655"/>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E24E4ADC-9621-13FC-F611-5AFD91FA587F}"/>
              </a:ext>
            </a:extLst>
          </p:cNvPr>
          <p:cNvPicPr>
            <a:picLocks noChangeAspect="1"/>
          </p:cNvPicPr>
          <p:nvPr/>
        </p:nvPicPr>
        <p:blipFill rotWithShape="1">
          <a:blip r:embed="rId5"/>
          <a:srcRect l="35097" t="18934" r="38235" b="19160"/>
          <a:stretch/>
        </p:blipFill>
        <p:spPr>
          <a:xfrm>
            <a:off x="11538744" y="1474092"/>
            <a:ext cx="6749256" cy="8813083"/>
          </a:xfrm>
          <a:prstGeom prst="rect">
            <a:avLst/>
          </a:prstGeom>
        </p:spPr>
      </p:pic>
    </p:spTree>
    <p:extLst>
      <p:ext uri="{BB962C8B-B14F-4D97-AF65-F5344CB8AC3E}">
        <p14:creationId xmlns:p14="http://schemas.microsoft.com/office/powerpoint/2010/main" val="190790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6"/>
        <p:cNvGrpSpPr/>
        <p:nvPr/>
      </p:nvGrpSpPr>
      <p:grpSpPr>
        <a:xfrm>
          <a:off x="0" y="0"/>
          <a:ext cx="0" cy="0"/>
          <a:chOff x="0" y="0"/>
          <a:chExt cx="0" cy="0"/>
        </a:xfrm>
      </p:grpSpPr>
      <p:grpSp>
        <p:nvGrpSpPr>
          <p:cNvPr id="2265" name="Google Shape;2265;p182"/>
          <p:cNvGrpSpPr/>
          <p:nvPr/>
        </p:nvGrpSpPr>
        <p:grpSpPr>
          <a:xfrm>
            <a:off x="-646" y="10100371"/>
            <a:ext cx="18289390" cy="186803"/>
            <a:chOff x="0" y="-19050"/>
            <a:chExt cx="4816800" cy="49200"/>
          </a:xfrm>
        </p:grpSpPr>
        <p:sp>
          <p:nvSpPr>
            <p:cNvPr id="2266" name="Google Shape;2266;p182"/>
            <p:cNvSpPr/>
            <p:nvPr/>
          </p:nvSpPr>
          <p:spPr>
            <a:xfrm>
              <a:off x="0" y="0"/>
              <a:ext cx="4816763" cy="30104"/>
            </a:xfrm>
            <a:custGeom>
              <a:avLst/>
              <a:gdLst/>
              <a:ahLst/>
              <a:cxnLst/>
              <a:rect l="l" t="t" r="r" b="b"/>
              <a:pathLst>
                <a:path w="4816763" h="30104" extrusionOk="0">
                  <a:moveTo>
                    <a:pt x="0" y="0"/>
                  </a:moveTo>
                  <a:lnTo>
                    <a:pt x="4816763" y="0"/>
                  </a:lnTo>
                  <a:lnTo>
                    <a:pt x="4816763" y="30104"/>
                  </a:lnTo>
                  <a:lnTo>
                    <a:pt x="0" y="30104"/>
                  </a:lnTo>
                  <a:close/>
                </a:path>
              </a:pathLst>
            </a:cu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7" name="Google Shape;2267;p182"/>
            <p:cNvSpPr txBox="1"/>
            <p:nvPr/>
          </p:nvSpPr>
          <p:spPr>
            <a:xfrm>
              <a:off x="0" y="-19050"/>
              <a:ext cx="4816800" cy="492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a:solidFill>
                  <a:schemeClr val="dk1"/>
                </a:solidFill>
                <a:latin typeface="Arial"/>
                <a:ea typeface="Arial"/>
                <a:cs typeface="Arial"/>
                <a:sym typeface="Arial"/>
              </a:endParaRPr>
            </a:p>
          </p:txBody>
        </p:sp>
      </p:grpSp>
      <p:sp>
        <p:nvSpPr>
          <p:cNvPr id="2269" name="Google Shape;2269;p182"/>
          <p:cNvSpPr/>
          <p:nvPr/>
        </p:nvSpPr>
        <p:spPr>
          <a:xfrm>
            <a:off x="988824" y="9258300"/>
            <a:ext cx="1259420" cy="578380"/>
          </a:xfrm>
          <a:custGeom>
            <a:avLst/>
            <a:gdLst/>
            <a:ahLst/>
            <a:cxnLst/>
            <a:rect l="l" t="t" r="r" b="b"/>
            <a:pathLst>
              <a:path w="1679227" h="771173" extrusionOk="0">
                <a:moveTo>
                  <a:pt x="0" y="0"/>
                </a:moveTo>
                <a:lnTo>
                  <a:pt x="1679227" y="0"/>
                </a:lnTo>
                <a:lnTo>
                  <a:pt x="1679227" y="771173"/>
                </a:lnTo>
                <a:lnTo>
                  <a:pt x="0" y="771173"/>
                </a:lnTo>
                <a:lnTo>
                  <a:pt x="0" y="0"/>
                </a:lnTo>
                <a:close/>
              </a:path>
            </a:pathLst>
          </a:custGeom>
          <a:blipFill rotWithShape="1">
            <a:blip r:embed="rId4">
              <a:alphaModFix/>
            </a:blip>
            <a:stretch>
              <a:fillRect r="-1191655"/>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2276" name="Google Shape;2276;p182"/>
          <p:cNvCxnSpPr>
            <a:cxnSpLocks/>
          </p:cNvCxnSpPr>
          <p:nvPr/>
        </p:nvCxnSpPr>
        <p:spPr>
          <a:xfrm>
            <a:off x="7933311" y="3327729"/>
            <a:ext cx="9690692" cy="0"/>
          </a:xfrm>
          <a:prstGeom prst="straightConnector1">
            <a:avLst/>
          </a:prstGeom>
          <a:noFill/>
          <a:ln w="53975" cap="flat" cmpd="sng">
            <a:solidFill>
              <a:srgbClr val="2F7CF6"/>
            </a:solidFill>
            <a:prstDash val="solid"/>
            <a:round/>
            <a:headEnd type="none" w="sm" len="sm"/>
            <a:tailEnd type="none" w="sm" len="sm"/>
          </a:ln>
        </p:spPr>
      </p:cxnSp>
      <p:sp>
        <p:nvSpPr>
          <p:cNvPr id="2277" name="Google Shape;2277;p182"/>
          <p:cNvSpPr txBox="1"/>
          <p:nvPr/>
        </p:nvSpPr>
        <p:spPr>
          <a:xfrm>
            <a:off x="8010523" y="3497078"/>
            <a:ext cx="9871078" cy="5567358"/>
          </a:xfrm>
          <a:prstGeom prst="rect">
            <a:avLst/>
          </a:prstGeom>
          <a:noFill/>
          <a:ln>
            <a:noFill/>
          </a:ln>
        </p:spPr>
        <p:txBody>
          <a:bodyPr spcFirstLastPara="1" wrap="square" lIns="0" tIns="0" rIns="0" bIns="0" anchor="t" anchorCtr="0">
            <a:spAutoFit/>
          </a:bodyPr>
          <a:lstStyle/>
          <a:p>
            <a:pPr marL="342900" marR="0" lvl="0" indent="-342900" algn="l" rtl="0">
              <a:lnSpc>
                <a:spcPct val="121000"/>
              </a:lnSpc>
              <a:spcBef>
                <a:spcPts val="0"/>
              </a:spcBef>
              <a:spcAft>
                <a:spcPts val="0"/>
              </a:spcAft>
              <a:buClr>
                <a:srgbClr val="2F7BF6"/>
              </a:buClr>
              <a:buSzPts val="2300"/>
              <a:buFont typeface="Arial"/>
              <a:buChar char="•"/>
            </a:pPr>
            <a:r>
              <a:rPr lang="en-US" sz="2300" dirty="0">
                <a:solidFill>
                  <a:srgbClr val="636463"/>
                </a:solidFill>
                <a:latin typeface="Roboto"/>
                <a:ea typeface="Roboto"/>
                <a:cs typeface="Roboto"/>
                <a:sym typeface="Roboto"/>
              </a:rPr>
              <a:t>Applications are traditionally done on paper or online forms</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Documents are collected</a:t>
            </a:r>
            <a:r>
              <a:rPr lang="en-US" sz="2300" dirty="0">
                <a:solidFill>
                  <a:srgbClr val="636463"/>
                </a:solidFill>
                <a:latin typeface="Roboto"/>
                <a:ea typeface="Roboto"/>
                <a:cs typeface="Roboto"/>
                <a:sym typeface="Roboto"/>
              </a:rPr>
              <a:t>, but rarely reviewed or validated </a:t>
            </a:r>
          </a:p>
          <a:p>
            <a:pPr marL="342900" marR="0" lvl="0" indent="-342900" algn="l" rtl="0">
              <a:lnSpc>
                <a:spcPct val="121000"/>
              </a:lnSpc>
              <a:spcBef>
                <a:spcPts val="0"/>
              </a:spcBef>
              <a:spcAft>
                <a:spcPts val="0"/>
              </a:spcAft>
              <a:buClr>
                <a:srgbClr val="2F7BF6"/>
              </a:buClr>
              <a:buSzPts val="2300"/>
              <a:buFont typeface="Arial"/>
              <a:buChar char="•"/>
            </a:pPr>
            <a:r>
              <a:rPr lang="en-US" sz="2300" dirty="0">
                <a:solidFill>
                  <a:srgbClr val="636463"/>
                </a:solidFill>
                <a:latin typeface="Roboto"/>
                <a:ea typeface="Roboto"/>
                <a:cs typeface="Roboto"/>
                <a:sym typeface="Roboto"/>
              </a:rPr>
              <a:t>Oversite on the process is limited </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Onboarding and verifications </a:t>
            </a:r>
            <a:r>
              <a:rPr lang="en-US" sz="2300" dirty="0">
                <a:solidFill>
                  <a:srgbClr val="636463"/>
                </a:solidFill>
                <a:latin typeface="Roboto"/>
                <a:ea typeface="Roboto"/>
                <a:cs typeface="Roboto"/>
                <a:sym typeface="Roboto"/>
              </a:rPr>
              <a:t>use the same poorly reviewed documents</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The employee starts working at the risk of</a:t>
            </a:r>
            <a:r>
              <a:rPr lang="en-US" sz="2300" dirty="0">
                <a:solidFill>
                  <a:srgbClr val="636463"/>
                </a:solidFill>
                <a:latin typeface="Roboto"/>
                <a:ea typeface="Roboto"/>
                <a:cs typeface="Roboto"/>
                <a:sym typeface="Roboto"/>
              </a:rPr>
              <a:t> someone different showing up</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Day after day the employee punches in and </a:t>
            </a:r>
            <a:r>
              <a:rPr lang="en-US" sz="2300" dirty="0">
                <a:solidFill>
                  <a:srgbClr val="636463"/>
                </a:solidFill>
                <a:latin typeface="Roboto"/>
                <a:ea typeface="Roboto"/>
                <a:cs typeface="Roboto"/>
                <a:sym typeface="Roboto"/>
              </a:rPr>
              <a:t>employers</a:t>
            </a:r>
            <a:r>
              <a:rPr lang="en-US" sz="2300" b="0" i="0" u="none" strike="noStrike" cap="none" dirty="0">
                <a:solidFill>
                  <a:srgbClr val="636463"/>
                </a:solidFill>
                <a:latin typeface="Roboto"/>
                <a:ea typeface="Roboto"/>
                <a:cs typeface="Roboto"/>
                <a:sym typeface="Roboto"/>
              </a:rPr>
              <a:t> hope</a:t>
            </a:r>
            <a:r>
              <a:rPr lang="en-US" sz="2300" dirty="0">
                <a:solidFill>
                  <a:srgbClr val="636463"/>
                </a:solidFill>
                <a:latin typeface="Roboto"/>
                <a:ea typeface="Roboto"/>
                <a:cs typeface="Roboto"/>
                <a:sym typeface="Roboto"/>
              </a:rPr>
              <a:t>:</a:t>
            </a:r>
          </a:p>
          <a:p>
            <a:pPr lvl="2">
              <a:lnSpc>
                <a:spcPct val="121000"/>
              </a:lnSpc>
              <a:buClr>
                <a:srgbClr val="2F7BF6"/>
              </a:buClr>
              <a:buSzPts val="2300"/>
            </a:pPr>
            <a:r>
              <a:rPr lang="en-US" sz="2300" dirty="0">
                <a:solidFill>
                  <a:srgbClr val="636463"/>
                </a:solidFill>
                <a:latin typeface="Roboto"/>
                <a:ea typeface="Roboto"/>
                <a:cs typeface="Roboto"/>
                <a:sym typeface="Roboto"/>
              </a:rPr>
              <a:t>               </a:t>
            </a:r>
            <a:r>
              <a:rPr lang="en-US" sz="2300" dirty="0">
                <a:solidFill>
                  <a:srgbClr val="FF0000"/>
                </a:solidFill>
                <a:latin typeface="Roboto"/>
                <a:ea typeface="Roboto"/>
                <a:cs typeface="Roboto"/>
                <a:sym typeface="Roboto"/>
              </a:rPr>
              <a:t>Risk 1</a:t>
            </a:r>
            <a:r>
              <a:rPr lang="en-US" sz="2300" dirty="0">
                <a:solidFill>
                  <a:srgbClr val="636463"/>
                </a:solidFill>
                <a:latin typeface="Roboto"/>
                <a:ea typeface="Roboto"/>
                <a:cs typeface="Roboto"/>
                <a:sym typeface="Roboto"/>
              </a:rPr>
              <a:t> -  The employee is of age to work</a:t>
            </a:r>
          </a:p>
          <a:p>
            <a:pPr lvl="2">
              <a:lnSpc>
                <a:spcPct val="121000"/>
              </a:lnSpc>
              <a:buClr>
                <a:srgbClr val="2F7BF6"/>
              </a:buClr>
              <a:buSzPts val="2300"/>
            </a:pPr>
            <a:r>
              <a:rPr lang="en-US" sz="2300" dirty="0">
                <a:solidFill>
                  <a:srgbClr val="636463"/>
                </a:solidFill>
                <a:latin typeface="Roboto"/>
                <a:ea typeface="Roboto"/>
                <a:cs typeface="Roboto"/>
                <a:sym typeface="Roboto"/>
              </a:rPr>
              <a:t>               </a:t>
            </a:r>
            <a:r>
              <a:rPr lang="en-US" sz="2300" dirty="0">
                <a:solidFill>
                  <a:srgbClr val="FF0000"/>
                </a:solidFill>
                <a:latin typeface="Roboto"/>
                <a:ea typeface="Roboto"/>
                <a:cs typeface="Roboto"/>
                <a:sym typeface="Roboto"/>
              </a:rPr>
              <a:t>Risk 2</a:t>
            </a:r>
            <a:r>
              <a:rPr lang="en-US" sz="2300" dirty="0">
                <a:solidFill>
                  <a:srgbClr val="636463"/>
                </a:solidFill>
                <a:latin typeface="Roboto"/>
                <a:ea typeface="Roboto"/>
                <a:cs typeface="Roboto"/>
                <a:sym typeface="Roboto"/>
              </a:rPr>
              <a:t> </a:t>
            </a:r>
            <a:r>
              <a:rPr lang="en-US" sz="2300" b="0" i="0" u="none" strike="noStrike" cap="none" dirty="0">
                <a:solidFill>
                  <a:srgbClr val="636463"/>
                </a:solidFill>
                <a:latin typeface="Roboto"/>
                <a:ea typeface="Roboto"/>
                <a:cs typeface="Roboto"/>
                <a:sym typeface="Roboto"/>
              </a:rPr>
              <a:t>-  The documents are real, </a:t>
            </a:r>
            <a:r>
              <a:rPr lang="en-US" sz="2300" dirty="0">
                <a:solidFill>
                  <a:srgbClr val="636463"/>
                </a:solidFill>
                <a:latin typeface="Roboto"/>
                <a:ea typeface="Roboto"/>
                <a:cs typeface="Roboto"/>
                <a:sym typeface="Roboto"/>
              </a:rPr>
              <a:t>theirs</a:t>
            </a:r>
            <a:r>
              <a:rPr lang="en-US" sz="2300" b="0" i="0" u="none" strike="noStrike" cap="none" dirty="0">
                <a:solidFill>
                  <a:srgbClr val="636463"/>
                </a:solidFill>
                <a:latin typeface="Roboto"/>
                <a:ea typeface="Roboto"/>
                <a:cs typeface="Roboto"/>
                <a:sym typeface="Roboto"/>
              </a:rPr>
              <a:t> and valid</a:t>
            </a:r>
          </a:p>
          <a:p>
            <a:pPr lvl="2">
              <a:lnSpc>
                <a:spcPct val="121000"/>
              </a:lnSpc>
              <a:buClr>
                <a:srgbClr val="2F7BF6"/>
              </a:buClr>
              <a:buSzPts val="2300"/>
            </a:pPr>
            <a:r>
              <a:rPr lang="en-US" sz="2300" dirty="0">
                <a:solidFill>
                  <a:srgbClr val="636463"/>
                </a:solidFill>
                <a:latin typeface="Roboto"/>
                <a:ea typeface="Roboto"/>
                <a:cs typeface="Roboto"/>
                <a:sym typeface="Roboto"/>
              </a:rPr>
              <a:t>               </a:t>
            </a:r>
            <a:r>
              <a:rPr lang="en-US" sz="2300" dirty="0">
                <a:solidFill>
                  <a:srgbClr val="FF0000"/>
                </a:solidFill>
                <a:latin typeface="Roboto"/>
                <a:ea typeface="Roboto"/>
                <a:cs typeface="Roboto"/>
                <a:sym typeface="Roboto"/>
              </a:rPr>
              <a:t>Risk 3</a:t>
            </a:r>
            <a:r>
              <a:rPr lang="en-US" sz="2300" dirty="0">
                <a:solidFill>
                  <a:srgbClr val="636463"/>
                </a:solidFill>
                <a:latin typeface="Roboto"/>
                <a:ea typeface="Roboto"/>
                <a:cs typeface="Roboto"/>
                <a:sym typeface="Roboto"/>
              </a:rPr>
              <a:t> -  The applicant and the employee are the same person</a:t>
            </a:r>
          </a:p>
          <a:p>
            <a:pPr lvl="2">
              <a:lnSpc>
                <a:spcPct val="121000"/>
              </a:lnSpc>
              <a:buClr>
                <a:srgbClr val="2F7BF6"/>
              </a:buClr>
              <a:buSzPts val="2300"/>
            </a:pPr>
            <a:r>
              <a:rPr lang="en-US" sz="2300" dirty="0">
                <a:solidFill>
                  <a:srgbClr val="636463"/>
                </a:solidFill>
                <a:latin typeface="Roboto"/>
                <a:ea typeface="Roboto"/>
                <a:cs typeface="Roboto"/>
                <a:sym typeface="Roboto"/>
              </a:rPr>
              <a:t>               </a:t>
            </a:r>
            <a:r>
              <a:rPr lang="en-US" sz="2300" dirty="0">
                <a:solidFill>
                  <a:srgbClr val="FF0000"/>
                </a:solidFill>
                <a:latin typeface="Roboto"/>
                <a:ea typeface="Roboto"/>
                <a:cs typeface="Roboto"/>
                <a:sym typeface="Roboto"/>
              </a:rPr>
              <a:t>Risk 4</a:t>
            </a:r>
            <a:r>
              <a:rPr lang="en-US" sz="2300" dirty="0">
                <a:solidFill>
                  <a:srgbClr val="636463"/>
                </a:solidFill>
                <a:latin typeface="Roboto"/>
                <a:ea typeface="Roboto"/>
                <a:cs typeface="Roboto"/>
                <a:sym typeface="Roboto"/>
              </a:rPr>
              <a:t> -  No one is punching in for them</a:t>
            </a:r>
          </a:p>
          <a:p>
            <a:pPr lvl="2">
              <a:lnSpc>
                <a:spcPct val="121000"/>
              </a:lnSpc>
              <a:buClr>
                <a:srgbClr val="2F7BF6"/>
              </a:buClr>
              <a:buSzPts val="2300"/>
            </a:pPr>
            <a:br>
              <a:rPr lang="en-US" sz="2300" b="0" i="0" u="none" strike="noStrike" cap="none" dirty="0">
                <a:solidFill>
                  <a:srgbClr val="636463"/>
                </a:solidFill>
                <a:latin typeface="Roboto"/>
                <a:ea typeface="Roboto"/>
                <a:cs typeface="Roboto"/>
                <a:sym typeface="Roboto"/>
              </a:rPr>
            </a:br>
            <a:endParaRPr sz="2300" b="0" i="0" u="none" strike="noStrike" cap="none" dirty="0">
              <a:solidFill>
                <a:srgbClr val="636463"/>
              </a:solidFill>
              <a:latin typeface="Roboto"/>
              <a:ea typeface="Roboto"/>
              <a:cs typeface="Roboto"/>
              <a:sym typeface="Roboto"/>
            </a:endParaRPr>
          </a:p>
          <a:p>
            <a:pPr marL="0" marR="0" lvl="0" indent="0" algn="l" rtl="0">
              <a:lnSpc>
                <a:spcPct val="121000"/>
              </a:lnSpc>
              <a:spcBef>
                <a:spcPts val="0"/>
              </a:spcBef>
              <a:spcAft>
                <a:spcPts val="0"/>
              </a:spcAft>
              <a:buClr>
                <a:srgbClr val="2F7BF6"/>
              </a:buClr>
              <a:buSzPts val="2300"/>
              <a:buFont typeface="Arial"/>
              <a:buNone/>
            </a:pPr>
            <a:endParaRPr sz="2300" b="0" i="0" u="none" strike="noStrike" cap="none" dirty="0">
              <a:solidFill>
                <a:srgbClr val="636463"/>
              </a:solidFill>
              <a:latin typeface="Roboto"/>
              <a:ea typeface="Roboto"/>
              <a:cs typeface="Roboto"/>
              <a:sym typeface="Roboto"/>
            </a:endParaRPr>
          </a:p>
        </p:txBody>
      </p:sp>
      <p:sp>
        <p:nvSpPr>
          <p:cNvPr id="2278" name="Google Shape;2278;p182"/>
          <p:cNvSpPr txBox="1"/>
          <p:nvPr/>
        </p:nvSpPr>
        <p:spPr>
          <a:xfrm>
            <a:off x="7933310" y="2728992"/>
            <a:ext cx="9690693" cy="502766"/>
          </a:xfrm>
          <a:prstGeom prst="rect">
            <a:avLst/>
          </a:prstGeom>
          <a:noFill/>
          <a:ln>
            <a:noFill/>
          </a:ln>
        </p:spPr>
        <p:txBody>
          <a:bodyPr spcFirstLastPara="1" wrap="square" lIns="0" tIns="0" rIns="0" bIns="0" anchor="t" anchorCtr="0">
            <a:spAutoFit/>
          </a:bodyPr>
          <a:lstStyle/>
          <a:p>
            <a:pPr marL="0" marR="0" lvl="0" indent="0" algn="l" rtl="0">
              <a:lnSpc>
                <a:spcPct val="121000"/>
              </a:lnSpc>
              <a:spcBef>
                <a:spcPts val="0"/>
              </a:spcBef>
              <a:spcAft>
                <a:spcPts val="0"/>
              </a:spcAft>
              <a:buClr>
                <a:srgbClr val="313131"/>
              </a:buClr>
              <a:buSzPts val="2700"/>
              <a:buFont typeface="Roboto"/>
              <a:buNone/>
            </a:pPr>
            <a:r>
              <a:rPr lang="en-US" sz="2700" b="1" dirty="0">
                <a:solidFill>
                  <a:srgbClr val="313131"/>
                </a:solidFill>
                <a:latin typeface="Roboto"/>
                <a:ea typeface="Roboto"/>
                <a:cs typeface="Roboto"/>
                <a:sym typeface="Roboto"/>
              </a:rPr>
              <a:t>Hiring resources</a:t>
            </a:r>
            <a:r>
              <a:rPr lang="en-US" sz="2700" b="1" u="none" strike="noStrike" cap="none" dirty="0">
                <a:solidFill>
                  <a:srgbClr val="2F7CF6"/>
                </a:solidFill>
                <a:latin typeface="Roboto"/>
                <a:ea typeface="Roboto"/>
                <a:cs typeface="Roboto"/>
                <a:sym typeface="Roboto"/>
              </a:rPr>
              <a:t> has at least four points of risk…</a:t>
            </a:r>
            <a:endParaRPr dirty="0"/>
          </a:p>
        </p:txBody>
      </p:sp>
      <p:sp>
        <p:nvSpPr>
          <p:cNvPr id="32" name="TextBox 31">
            <a:extLst>
              <a:ext uri="{FF2B5EF4-FFF2-40B4-BE49-F238E27FC236}">
                <a16:creationId xmlns:a16="http://schemas.microsoft.com/office/drawing/2014/main" id="{C84B2271-5D72-D9AB-1797-F19F6D4869A0}"/>
              </a:ext>
            </a:extLst>
          </p:cNvPr>
          <p:cNvSpPr txBox="1"/>
          <p:nvPr/>
        </p:nvSpPr>
        <p:spPr>
          <a:xfrm>
            <a:off x="695803" y="400986"/>
            <a:ext cx="16209446" cy="1015663"/>
          </a:xfrm>
          <a:prstGeom prst="rect">
            <a:avLst/>
          </a:prstGeom>
          <a:noFill/>
        </p:spPr>
        <p:txBody>
          <a:bodyPr wrap="square">
            <a:spAutoFit/>
          </a:bodyPr>
          <a:lstStyle/>
          <a:p>
            <a:r>
              <a:rPr lang="en-US" sz="6000" b="1" dirty="0">
                <a:solidFill>
                  <a:schemeClr val="bg2"/>
                </a:solidFill>
                <a:latin typeface="Roboto"/>
                <a:ea typeface="Roboto"/>
                <a:cs typeface="Roboto"/>
                <a:sym typeface="Roboto"/>
              </a:rPr>
              <a:t>Current State: Decentralized &amp; Disconnected</a:t>
            </a:r>
            <a:endParaRPr lang="en-US" sz="6000" dirty="0">
              <a:solidFill>
                <a:schemeClr val="bg2"/>
              </a:solidFill>
            </a:endParaRPr>
          </a:p>
        </p:txBody>
      </p:sp>
      <p:sp>
        <p:nvSpPr>
          <p:cNvPr id="3" name="Freeform 2">
            <a:extLst>
              <a:ext uri="{FF2B5EF4-FFF2-40B4-BE49-F238E27FC236}">
                <a16:creationId xmlns:a16="http://schemas.microsoft.com/office/drawing/2014/main" id="{17960A42-BF35-66BA-60B0-FB5968D3A50E}"/>
              </a:ext>
            </a:extLst>
          </p:cNvPr>
          <p:cNvSpPr/>
          <p:nvPr/>
        </p:nvSpPr>
        <p:spPr>
          <a:xfrm>
            <a:off x="212651" y="2060616"/>
            <a:ext cx="7124850" cy="6481218"/>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5"/>
            <a:stretch>
              <a:fillRect l="-13608" t="-45328" r="-126080" b="-27284"/>
            </a:stretch>
          </a:blipFill>
        </p:spPr>
      </p:sp>
      <p:sp>
        <p:nvSpPr>
          <p:cNvPr id="5" name="Rounded Rectangle 4">
            <a:extLst>
              <a:ext uri="{FF2B5EF4-FFF2-40B4-BE49-F238E27FC236}">
                <a16:creationId xmlns:a16="http://schemas.microsoft.com/office/drawing/2014/main" id="{A1B8B00F-C701-9AD4-137C-7FA867BB1DAC}"/>
              </a:ext>
            </a:extLst>
          </p:cNvPr>
          <p:cNvSpPr/>
          <p:nvPr/>
        </p:nvSpPr>
        <p:spPr>
          <a:xfrm>
            <a:off x="988824" y="4995982"/>
            <a:ext cx="1988292" cy="65921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Onboard</a:t>
            </a:r>
          </a:p>
        </p:txBody>
      </p:sp>
      <p:sp>
        <p:nvSpPr>
          <p:cNvPr id="6" name="Rounded Rectangle 5">
            <a:extLst>
              <a:ext uri="{FF2B5EF4-FFF2-40B4-BE49-F238E27FC236}">
                <a16:creationId xmlns:a16="http://schemas.microsoft.com/office/drawing/2014/main" id="{2A6568B2-38B0-B0DA-BB2C-50AE04DEC911}"/>
              </a:ext>
            </a:extLst>
          </p:cNvPr>
          <p:cNvSpPr/>
          <p:nvPr/>
        </p:nvSpPr>
        <p:spPr>
          <a:xfrm>
            <a:off x="988824" y="2399383"/>
            <a:ext cx="1988292" cy="65921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Apply</a:t>
            </a:r>
          </a:p>
        </p:txBody>
      </p:sp>
      <p:sp>
        <p:nvSpPr>
          <p:cNvPr id="7" name="Rounded Rectangle 6">
            <a:extLst>
              <a:ext uri="{FF2B5EF4-FFF2-40B4-BE49-F238E27FC236}">
                <a16:creationId xmlns:a16="http://schemas.microsoft.com/office/drawing/2014/main" id="{6FB752CF-825F-CE8A-9F01-E13728309C2C}"/>
              </a:ext>
            </a:extLst>
          </p:cNvPr>
          <p:cNvSpPr/>
          <p:nvPr/>
        </p:nvSpPr>
        <p:spPr>
          <a:xfrm>
            <a:off x="4469282" y="2411374"/>
            <a:ext cx="1988292" cy="65921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Verify</a:t>
            </a:r>
          </a:p>
        </p:txBody>
      </p:sp>
      <p:sp>
        <p:nvSpPr>
          <p:cNvPr id="8" name="Rounded Rectangle 7">
            <a:extLst>
              <a:ext uri="{FF2B5EF4-FFF2-40B4-BE49-F238E27FC236}">
                <a16:creationId xmlns:a16="http://schemas.microsoft.com/office/drawing/2014/main" id="{0D1651C4-AC59-DF91-2BF8-852C1069CE57}"/>
              </a:ext>
            </a:extLst>
          </p:cNvPr>
          <p:cNvSpPr/>
          <p:nvPr/>
        </p:nvSpPr>
        <p:spPr>
          <a:xfrm>
            <a:off x="4469282" y="4971616"/>
            <a:ext cx="1988292" cy="65921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Punch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6"/>
        <p:cNvGrpSpPr/>
        <p:nvPr/>
      </p:nvGrpSpPr>
      <p:grpSpPr>
        <a:xfrm>
          <a:off x="0" y="0"/>
          <a:ext cx="0" cy="0"/>
          <a:chOff x="0" y="0"/>
          <a:chExt cx="0" cy="0"/>
        </a:xfrm>
      </p:grpSpPr>
      <p:sp>
        <p:nvSpPr>
          <p:cNvPr id="2259" name="Google Shape;2259;p182"/>
          <p:cNvSpPr/>
          <p:nvPr/>
        </p:nvSpPr>
        <p:spPr>
          <a:xfrm>
            <a:off x="6056465" y="9425352"/>
            <a:ext cx="7846471" cy="908298"/>
          </a:xfrm>
          <a:custGeom>
            <a:avLst/>
            <a:gdLst/>
            <a:ahLst/>
            <a:cxnLst/>
            <a:rect l="l" t="t" r="r" b="b"/>
            <a:pathLst>
              <a:path w="6106203" h="908298" extrusionOk="0">
                <a:moveTo>
                  <a:pt x="0" y="0"/>
                </a:moveTo>
                <a:lnTo>
                  <a:pt x="6106203" y="0"/>
                </a:lnTo>
                <a:lnTo>
                  <a:pt x="6106203" y="908298"/>
                </a:lnTo>
                <a:lnTo>
                  <a:pt x="0" y="908298"/>
                </a:lnTo>
                <a:lnTo>
                  <a:pt x="0" y="0"/>
                </a:lnTo>
                <a:close/>
              </a:path>
            </a:pathLst>
          </a:custGeom>
          <a:blipFill rotWithShape="1">
            <a:blip r:embed="rId4">
              <a:alphaModFix amt="28000"/>
            </a:blip>
            <a:stretch>
              <a:fillRect/>
            </a:stretch>
          </a:blipFill>
          <a:ln>
            <a:noFill/>
          </a:ln>
        </p:spPr>
        <p:txBody>
          <a:bodyPr spcFirstLastPara="1" wrap="square" lIns="91450" tIns="45700" rIns="9145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555555"/>
              </a:solidFill>
              <a:latin typeface="Arial"/>
              <a:ea typeface="Arial"/>
              <a:cs typeface="Arial"/>
              <a:sym typeface="Arial"/>
            </a:endParaRPr>
          </a:p>
        </p:txBody>
      </p:sp>
      <p:grpSp>
        <p:nvGrpSpPr>
          <p:cNvPr id="2265" name="Google Shape;2265;p182"/>
          <p:cNvGrpSpPr/>
          <p:nvPr/>
        </p:nvGrpSpPr>
        <p:grpSpPr>
          <a:xfrm>
            <a:off x="-2134" y="10108945"/>
            <a:ext cx="18289390" cy="186803"/>
            <a:chOff x="0" y="-19050"/>
            <a:chExt cx="4816800" cy="49200"/>
          </a:xfrm>
        </p:grpSpPr>
        <p:sp>
          <p:nvSpPr>
            <p:cNvPr id="2266" name="Google Shape;2266;p182"/>
            <p:cNvSpPr/>
            <p:nvPr/>
          </p:nvSpPr>
          <p:spPr>
            <a:xfrm>
              <a:off x="0" y="0"/>
              <a:ext cx="4816763" cy="30104"/>
            </a:xfrm>
            <a:custGeom>
              <a:avLst/>
              <a:gdLst/>
              <a:ahLst/>
              <a:cxnLst/>
              <a:rect l="l" t="t" r="r" b="b"/>
              <a:pathLst>
                <a:path w="4816763" h="30104" extrusionOk="0">
                  <a:moveTo>
                    <a:pt x="0" y="0"/>
                  </a:moveTo>
                  <a:lnTo>
                    <a:pt x="4816763" y="0"/>
                  </a:lnTo>
                  <a:lnTo>
                    <a:pt x="4816763" y="30104"/>
                  </a:lnTo>
                  <a:lnTo>
                    <a:pt x="0" y="30104"/>
                  </a:lnTo>
                  <a:close/>
                </a:path>
              </a:pathLst>
            </a:cu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7" name="Google Shape;2267;p182"/>
            <p:cNvSpPr txBox="1"/>
            <p:nvPr/>
          </p:nvSpPr>
          <p:spPr>
            <a:xfrm>
              <a:off x="0" y="-19050"/>
              <a:ext cx="4816800" cy="492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a:solidFill>
                  <a:schemeClr val="dk1"/>
                </a:solidFill>
                <a:latin typeface="Arial"/>
                <a:ea typeface="Arial"/>
                <a:cs typeface="Arial"/>
                <a:sym typeface="Arial"/>
              </a:endParaRPr>
            </a:p>
          </p:txBody>
        </p:sp>
      </p:grpSp>
      <p:sp>
        <p:nvSpPr>
          <p:cNvPr id="32" name="TextBox 31">
            <a:extLst>
              <a:ext uri="{FF2B5EF4-FFF2-40B4-BE49-F238E27FC236}">
                <a16:creationId xmlns:a16="http://schemas.microsoft.com/office/drawing/2014/main" id="{C84B2271-5D72-D9AB-1797-F19F6D4869A0}"/>
              </a:ext>
            </a:extLst>
          </p:cNvPr>
          <p:cNvSpPr txBox="1"/>
          <p:nvPr/>
        </p:nvSpPr>
        <p:spPr>
          <a:xfrm>
            <a:off x="675166" y="421585"/>
            <a:ext cx="13673470" cy="1015663"/>
          </a:xfrm>
          <a:prstGeom prst="rect">
            <a:avLst/>
          </a:prstGeom>
          <a:noFill/>
        </p:spPr>
        <p:txBody>
          <a:bodyPr wrap="square">
            <a:spAutoFit/>
          </a:bodyPr>
          <a:lstStyle/>
          <a:p>
            <a:r>
              <a:rPr lang="en-US" sz="6000" b="1" dirty="0">
                <a:solidFill>
                  <a:schemeClr val="bg1"/>
                </a:solidFill>
                <a:latin typeface="Roboto"/>
                <a:ea typeface="Roboto"/>
                <a:cs typeface="Roboto"/>
                <a:sym typeface="Roboto"/>
              </a:rPr>
              <a:t>Findd</a:t>
            </a:r>
            <a:r>
              <a:rPr lang="en-US" sz="6000" b="1" dirty="0">
                <a:solidFill>
                  <a:schemeClr val="bg2"/>
                </a:solidFill>
                <a:latin typeface="Roboto"/>
                <a:ea typeface="Roboto"/>
                <a:cs typeface="Roboto"/>
                <a:sym typeface="Roboto"/>
              </a:rPr>
              <a:t>: Connect Your Data &amp; Your Dots</a:t>
            </a:r>
            <a:endParaRPr lang="en-US" sz="6000" dirty="0">
              <a:solidFill>
                <a:schemeClr val="bg2"/>
              </a:solidFill>
            </a:endParaRPr>
          </a:p>
        </p:txBody>
      </p:sp>
      <p:sp>
        <p:nvSpPr>
          <p:cNvPr id="13" name="Rounded Rectangle 12">
            <a:extLst>
              <a:ext uri="{FF2B5EF4-FFF2-40B4-BE49-F238E27FC236}">
                <a16:creationId xmlns:a16="http://schemas.microsoft.com/office/drawing/2014/main" id="{76D5D568-1895-F24A-AFF0-7DECF3EDFF27}"/>
              </a:ext>
            </a:extLst>
          </p:cNvPr>
          <p:cNvSpPr/>
          <p:nvPr/>
        </p:nvSpPr>
        <p:spPr>
          <a:xfrm>
            <a:off x="14741909" y="3636363"/>
            <a:ext cx="2829769" cy="791278"/>
          </a:xfrm>
          <a:prstGeom prst="round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sp>
        <p:nvSpPr>
          <p:cNvPr id="15" name="Rounded Rectangle 14">
            <a:extLst>
              <a:ext uri="{FF2B5EF4-FFF2-40B4-BE49-F238E27FC236}">
                <a16:creationId xmlns:a16="http://schemas.microsoft.com/office/drawing/2014/main" id="{267684E2-6853-2251-86A1-AA1445561D9B}"/>
              </a:ext>
            </a:extLst>
          </p:cNvPr>
          <p:cNvSpPr/>
          <p:nvPr/>
        </p:nvSpPr>
        <p:spPr>
          <a:xfrm>
            <a:off x="14820277" y="5684782"/>
            <a:ext cx="2829769" cy="791278"/>
          </a:xfrm>
          <a:prstGeom prst="roundRect">
            <a:avLst/>
          </a:prstGeom>
          <a:solidFill>
            <a:srgbClr val="FEFEFE"/>
          </a:solidFill>
          <a:ln>
            <a:solidFill>
              <a:srgbClr val="FEFE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dirty="0"/>
          </a:p>
        </p:txBody>
      </p:sp>
      <p:cxnSp>
        <p:nvCxnSpPr>
          <p:cNvPr id="18" name="Google Shape;2276;p182">
            <a:extLst>
              <a:ext uri="{FF2B5EF4-FFF2-40B4-BE49-F238E27FC236}">
                <a16:creationId xmlns:a16="http://schemas.microsoft.com/office/drawing/2014/main" id="{1ADF031B-EE53-FF76-1EC7-2F97065E7E7D}"/>
              </a:ext>
            </a:extLst>
          </p:cNvPr>
          <p:cNvCxnSpPr>
            <a:cxnSpLocks/>
          </p:cNvCxnSpPr>
          <p:nvPr/>
        </p:nvCxnSpPr>
        <p:spPr>
          <a:xfrm>
            <a:off x="6781800" y="3177452"/>
            <a:ext cx="8973878" cy="0"/>
          </a:xfrm>
          <a:prstGeom prst="straightConnector1">
            <a:avLst/>
          </a:prstGeom>
          <a:noFill/>
          <a:ln w="53975" cap="flat" cmpd="sng">
            <a:solidFill>
              <a:srgbClr val="2F7CF6"/>
            </a:solidFill>
            <a:prstDash val="solid"/>
            <a:round/>
            <a:headEnd type="none" w="sm" len="sm"/>
            <a:tailEnd type="none" w="sm" len="sm"/>
          </a:ln>
        </p:spPr>
      </p:cxnSp>
      <p:sp>
        <p:nvSpPr>
          <p:cNvPr id="19" name="Google Shape;2277;p182">
            <a:extLst>
              <a:ext uri="{FF2B5EF4-FFF2-40B4-BE49-F238E27FC236}">
                <a16:creationId xmlns:a16="http://schemas.microsoft.com/office/drawing/2014/main" id="{F484EE71-EBF3-9D4E-BF38-115A39848A02}"/>
              </a:ext>
            </a:extLst>
          </p:cNvPr>
          <p:cNvSpPr txBox="1"/>
          <p:nvPr/>
        </p:nvSpPr>
        <p:spPr>
          <a:xfrm>
            <a:off x="6781800" y="3403272"/>
            <a:ext cx="11938000" cy="3854325"/>
          </a:xfrm>
          <a:prstGeom prst="rect">
            <a:avLst/>
          </a:prstGeom>
          <a:noFill/>
          <a:ln>
            <a:noFill/>
          </a:ln>
        </p:spPr>
        <p:txBody>
          <a:bodyPr spcFirstLastPara="1" wrap="square" lIns="0" tIns="0" rIns="0" bIns="0" anchor="t" anchorCtr="0">
            <a:spAutoFit/>
          </a:bodyPr>
          <a:lstStyle/>
          <a:p>
            <a:pPr marL="342900" marR="0" lvl="0" indent="-342900" algn="l" rtl="0">
              <a:lnSpc>
                <a:spcPct val="121000"/>
              </a:lnSpc>
              <a:spcBef>
                <a:spcPts val="0"/>
              </a:spcBef>
              <a:spcAft>
                <a:spcPts val="0"/>
              </a:spcAft>
              <a:buClr>
                <a:srgbClr val="2F7BF6"/>
              </a:buClr>
              <a:buSzPts val="2300"/>
              <a:buFont typeface="Arial"/>
              <a:buChar char="•"/>
            </a:pPr>
            <a:r>
              <a:rPr lang="en-US" sz="2300" dirty="0">
                <a:solidFill>
                  <a:srgbClr val="636463"/>
                </a:solidFill>
                <a:latin typeface="Roboto"/>
                <a:ea typeface="Roboto"/>
                <a:cs typeface="Roboto"/>
                <a:sym typeface="Roboto"/>
              </a:rPr>
              <a:t>Applicants take a selfie with AI age detection (flagged)</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Documents are collected</a:t>
            </a:r>
            <a:r>
              <a:rPr lang="en-US" sz="2300" dirty="0">
                <a:solidFill>
                  <a:srgbClr val="636463"/>
                </a:solidFill>
                <a:latin typeface="Roboto"/>
                <a:ea typeface="Roboto"/>
                <a:cs typeface="Roboto"/>
                <a:sym typeface="Roboto"/>
              </a:rPr>
              <a:t>, and pictures are compared to the selfie (flagged) </a:t>
            </a:r>
          </a:p>
          <a:p>
            <a:pPr marL="342900" marR="0" lvl="0" indent="-342900" algn="l" rtl="0">
              <a:lnSpc>
                <a:spcPct val="121000"/>
              </a:lnSpc>
              <a:spcBef>
                <a:spcPts val="0"/>
              </a:spcBef>
              <a:spcAft>
                <a:spcPts val="0"/>
              </a:spcAft>
              <a:buClr>
                <a:srgbClr val="2F7BF6"/>
              </a:buClr>
              <a:buSzPts val="2300"/>
              <a:buFont typeface="Arial"/>
              <a:buChar char="•"/>
            </a:pPr>
            <a:r>
              <a:rPr lang="en-US" sz="2300" dirty="0">
                <a:solidFill>
                  <a:srgbClr val="636463"/>
                </a:solidFill>
                <a:latin typeface="Roboto"/>
                <a:ea typeface="Roboto"/>
                <a:cs typeface="Roboto"/>
                <a:sym typeface="Roboto"/>
              </a:rPr>
              <a:t>Oversite is centralized outside of field operations via legal &amp; HR</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Onboarding and verifications </a:t>
            </a:r>
            <a:r>
              <a:rPr lang="en-US" sz="2300" dirty="0">
                <a:solidFill>
                  <a:srgbClr val="636463"/>
                </a:solidFill>
                <a:latin typeface="Roboto"/>
                <a:ea typeface="Roboto"/>
                <a:cs typeface="Roboto"/>
                <a:sym typeface="Roboto"/>
              </a:rPr>
              <a:t>continues with corporate approval</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The employee starts working </a:t>
            </a:r>
            <a:r>
              <a:rPr lang="en-US" sz="2300" dirty="0">
                <a:solidFill>
                  <a:srgbClr val="636463"/>
                </a:solidFill>
                <a:latin typeface="Roboto"/>
                <a:ea typeface="Roboto"/>
                <a:cs typeface="Roboto"/>
                <a:sym typeface="Roboto"/>
              </a:rPr>
              <a:t>and biometric facial recognition validates the identity (flagged)</a:t>
            </a:r>
          </a:p>
          <a:p>
            <a:pPr marL="342900" marR="0" lvl="0" indent="-342900" algn="l" rtl="0">
              <a:lnSpc>
                <a:spcPct val="121000"/>
              </a:lnSpc>
              <a:spcBef>
                <a:spcPts val="0"/>
              </a:spcBef>
              <a:spcAft>
                <a:spcPts val="0"/>
              </a:spcAft>
              <a:buClr>
                <a:srgbClr val="2F7BF6"/>
              </a:buClr>
              <a:buSzPts val="2300"/>
              <a:buFont typeface="Arial"/>
              <a:buChar char="•"/>
            </a:pPr>
            <a:r>
              <a:rPr lang="en-US" sz="2300" b="0" i="0" u="none" strike="noStrike" cap="none" dirty="0">
                <a:solidFill>
                  <a:srgbClr val="636463"/>
                </a:solidFill>
                <a:latin typeface="Roboto"/>
                <a:ea typeface="Roboto"/>
                <a:cs typeface="Roboto"/>
                <a:sym typeface="Roboto"/>
              </a:rPr>
              <a:t>Day after day the employee punches in and the company &amp; </a:t>
            </a:r>
            <a:r>
              <a:rPr lang="en-US" sz="2300" dirty="0">
                <a:solidFill>
                  <a:srgbClr val="636463"/>
                </a:solidFill>
                <a:latin typeface="Roboto"/>
                <a:ea typeface="Roboto"/>
                <a:cs typeface="Roboto"/>
                <a:sym typeface="Roboto"/>
              </a:rPr>
              <a:t>c</a:t>
            </a:r>
            <a:r>
              <a:rPr lang="en-US" sz="2300" b="0" i="0" u="none" strike="noStrike" cap="none" dirty="0">
                <a:solidFill>
                  <a:srgbClr val="636463"/>
                </a:solidFill>
                <a:latin typeface="Roboto"/>
                <a:ea typeface="Roboto"/>
                <a:cs typeface="Roboto"/>
                <a:sym typeface="Roboto"/>
              </a:rPr>
              <a:t>lient </a:t>
            </a:r>
            <a:r>
              <a:rPr lang="en-US" sz="2300" dirty="0">
                <a:solidFill>
                  <a:srgbClr val="636463"/>
                </a:solidFill>
                <a:latin typeface="Roboto"/>
                <a:ea typeface="Roboto"/>
                <a:cs typeface="Roboto"/>
                <a:sym typeface="Roboto"/>
              </a:rPr>
              <a:t>are protected.</a:t>
            </a:r>
            <a:br>
              <a:rPr lang="en-US" sz="2300" b="0" i="0" u="none" strike="noStrike" cap="none" dirty="0">
                <a:solidFill>
                  <a:srgbClr val="636463"/>
                </a:solidFill>
                <a:latin typeface="Roboto"/>
                <a:ea typeface="Roboto"/>
                <a:cs typeface="Roboto"/>
                <a:sym typeface="Roboto"/>
              </a:rPr>
            </a:br>
            <a:endParaRPr sz="2300" b="0" i="0" u="none" strike="noStrike" cap="none" dirty="0">
              <a:solidFill>
                <a:srgbClr val="636463"/>
              </a:solidFill>
              <a:latin typeface="Roboto"/>
              <a:ea typeface="Roboto"/>
              <a:cs typeface="Roboto"/>
              <a:sym typeface="Roboto"/>
            </a:endParaRPr>
          </a:p>
          <a:p>
            <a:pPr marL="0" marR="0" lvl="0" indent="0" algn="l" rtl="0">
              <a:lnSpc>
                <a:spcPct val="121000"/>
              </a:lnSpc>
              <a:spcBef>
                <a:spcPts val="0"/>
              </a:spcBef>
              <a:spcAft>
                <a:spcPts val="0"/>
              </a:spcAft>
              <a:buClr>
                <a:srgbClr val="2F7BF6"/>
              </a:buClr>
              <a:buSzPts val="2300"/>
              <a:buFont typeface="Arial"/>
              <a:buNone/>
            </a:pPr>
            <a:endParaRPr sz="2300" b="0" i="0" u="none" strike="noStrike" cap="none" dirty="0">
              <a:solidFill>
                <a:srgbClr val="636463"/>
              </a:solidFill>
              <a:latin typeface="Roboto"/>
              <a:ea typeface="Roboto"/>
              <a:cs typeface="Roboto"/>
              <a:sym typeface="Roboto"/>
            </a:endParaRPr>
          </a:p>
        </p:txBody>
      </p:sp>
      <p:sp>
        <p:nvSpPr>
          <p:cNvPr id="20" name="Google Shape;2278;p182">
            <a:extLst>
              <a:ext uri="{FF2B5EF4-FFF2-40B4-BE49-F238E27FC236}">
                <a16:creationId xmlns:a16="http://schemas.microsoft.com/office/drawing/2014/main" id="{A016DFD5-9846-D7F1-02BA-78DA672E8B9E}"/>
              </a:ext>
            </a:extLst>
          </p:cNvPr>
          <p:cNvSpPr txBox="1"/>
          <p:nvPr/>
        </p:nvSpPr>
        <p:spPr>
          <a:xfrm>
            <a:off x="6781801" y="2666563"/>
            <a:ext cx="5816600" cy="502766"/>
          </a:xfrm>
          <a:prstGeom prst="rect">
            <a:avLst/>
          </a:prstGeom>
          <a:noFill/>
          <a:ln>
            <a:noFill/>
          </a:ln>
        </p:spPr>
        <p:txBody>
          <a:bodyPr spcFirstLastPara="1" wrap="square" lIns="0" tIns="0" rIns="0" bIns="0" anchor="t" anchorCtr="0">
            <a:spAutoFit/>
          </a:bodyPr>
          <a:lstStyle/>
          <a:p>
            <a:pPr marL="0" marR="0" lvl="0" indent="0" algn="l" rtl="0">
              <a:lnSpc>
                <a:spcPct val="121000"/>
              </a:lnSpc>
              <a:spcBef>
                <a:spcPts val="0"/>
              </a:spcBef>
              <a:spcAft>
                <a:spcPts val="0"/>
              </a:spcAft>
              <a:buClr>
                <a:srgbClr val="313131"/>
              </a:buClr>
              <a:buSzPts val="2700"/>
              <a:buFont typeface="Roboto"/>
              <a:buNone/>
            </a:pPr>
            <a:r>
              <a:rPr lang="en-US" sz="2700" b="1" u="none" strike="noStrike" cap="none" dirty="0">
                <a:solidFill>
                  <a:srgbClr val="313131"/>
                </a:solidFill>
                <a:latin typeface="Roboto"/>
                <a:ea typeface="Roboto"/>
                <a:cs typeface="Roboto"/>
                <a:sym typeface="Roboto"/>
              </a:rPr>
              <a:t>Connecting lay</a:t>
            </a:r>
            <a:r>
              <a:rPr lang="en-US" sz="2700" b="1" dirty="0">
                <a:solidFill>
                  <a:srgbClr val="313131"/>
                </a:solidFill>
                <a:latin typeface="Roboto"/>
                <a:ea typeface="Roboto"/>
                <a:cs typeface="Roboto"/>
                <a:sym typeface="Roboto"/>
              </a:rPr>
              <a:t>ers</a:t>
            </a:r>
            <a:r>
              <a:rPr lang="en-US" sz="2700" b="1" u="none" strike="noStrike" cap="none" dirty="0">
                <a:solidFill>
                  <a:srgbClr val="2F7CF6"/>
                </a:solidFill>
                <a:latin typeface="Roboto"/>
                <a:ea typeface="Roboto"/>
                <a:cs typeface="Roboto"/>
                <a:sym typeface="Roboto"/>
              </a:rPr>
              <a:t> removes risk…</a:t>
            </a:r>
            <a:endParaRPr dirty="0"/>
          </a:p>
        </p:txBody>
      </p:sp>
      <p:sp>
        <p:nvSpPr>
          <p:cNvPr id="23" name="Freeform 4">
            <a:extLst>
              <a:ext uri="{FF2B5EF4-FFF2-40B4-BE49-F238E27FC236}">
                <a16:creationId xmlns:a16="http://schemas.microsoft.com/office/drawing/2014/main" id="{4306C072-B4D5-58DC-99DD-A45E3E059B7F}"/>
              </a:ext>
            </a:extLst>
          </p:cNvPr>
          <p:cNvSpPr/>
          <p:nvPr/>
        </p:nvSpPr>
        <p:spPr>
          <a:xfrm>
            <a:off x="7511901" y="6736726"/>
            <a:ext cx="2416348" cy="268862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r="-16103" b="-74155"/>
            </a:stretch>
          </a:blipFill>
        </p:spPr>
      </p:sp>
      <p:pic>
        <p:nvPicPr>
          <p:cNvPr id="31" name="Picture 30">
            <a:extLst>
              <a:ext uri="{FF2B5EF4-FFF2-40B4-BE49-F238E27FC236}">
                <a16:creationId xmlns:a16="http://schemas.microsoft.com/office/drawing/2014/main" id="{7E06A283-2852-C917-14A3-63232A753267}"/>
              </a:ext>
            </a:extLst>
          </p:cNvPr>
          <p:cNvPicPr>
            <a:picLocks noChangeAspect="1"/>
          </p:cNvPicPr>
          <p:nvPr/>
        </p:nvPicPr>
        <p:blipFill rotWithShape="1">
          <a:blip r:embed="rId6"/>
          <a:srcRect l="33749" t="20027" r="35256" b="20062"/>
          <a:stretch/>
        </p:blipFill>
        <p:spPr>
          <a:xfrm>
            <a:off x="-411792" y="1700150"/>
            <a:ext cx="6863392" cy="7462299"/>
          </a:xfrm>
          <a:prstGeom prst="rect">
            <a:avLst/>
          </a:prstGeom>
        </p:spPr>
      </p:pic>
      <p:pic>
        <p:nvPicPr>
          <p:cNvPr id="33" name="Picture 6">
            <a:extLst>
              <a:ext uri="{FF2B5EF4-FFF2-40B4-BE49-F238E27FC236}">
                <a16:creationId xmlns:a16="http://schemas.microsoft.com/office/drawing/2014/main" id="{9CF643A4-A2F8-19A7-0B69-C37AD00D7EFA}"/>
              </a:ext>
            </a:extLst>
          </p:cNvPr>
          <p:cNvPicPr>
            <a:picLocks noChangeAspect="1"/>
          </p:cNvPicPr>
          <p:nvPr/>
        </p:nvPicPr>
        <p:blipFill>
          <a:blip r:embed="rId7"/>
          <a:stretch>
            <a:fillRect/>
          </a:stretch>
        </p:blipFill>
        <p:spPr>
          <a:xfrm>
            <a:off x="15178424" y="6476060"/>
            <a:ext cx="1956738" cy="3361373"/>
          </a:xfrm>
          <a:prstGeom prst="rect">
            <a:avLst/>
          </a:prstGeom>
        </p:spPr>
      </p:pic>
      <p:pic>
        <p:nvPicPr>
          <p:cNvPr id="35" name="Picture 34">
            <a:extLst>
              <a:ext uri="{FF2B5EF4-FFF2-40B4-BE49-F238E27FC236}">
                <a16:creationId xmlns:a16="http://schemas.microsoft.com/office/drawing/2014/main" id="{F541E055-182E-FB50-2962-A5E2E92FE001}"/>
              </a:ext>
            </a:extLst>
          </p:cNvPr>
          <p:cNvPicPr>
            <a:picLocks noChangeAspect="1"/>
          </p:cNvPicPr>
          <p:nvPr/>
        </p:nvPicPr>
        <p:blipFill rotWithShape="1">
          <a:blip r:embed="rId8"/>
          <a:srcRect l="34187" t="30763" r="33940" b="30222"/>
          <a:stretch/>
        </p:blipFill>
        <p:spPr>
          <a:xfrm>
            <a:off x="10591800" y="6476059"/>
            <a:ext cx="4228337" cy="2911391"/>
          </a:xfrm>
          <a:prstGeom prst="rect">
            <a:avLst/>
          </a:prstGeom>
        </p:spPr>
      </p:pic>
    </p:spTree>
    <p:extLst>
      <p:ext uri="{BB962C8B-B14F-4D97-AF65-F5344CB8AC3E}">
        <p14:creationId xmlns:p14="http://schemas.microsoft.com/office/powerpoint/2010/main" val="164205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6"/>
        <p:cNvGrpSpPr/>
        <p:nvPr/>
      </p:nvGrpSpPr>
      <p:grpSpPr>
        <a:xfrm>
          <a:off x="0" y="0"/>
          <a:ext cx="0" cy="0"/>
          <a:chOff x="0" y="0"/>
          <a:chExt cx="0" cy="0"/>
        </a:xfrm>
      </p:grpSpPr>
      <p:sp>
        <p:nvSpPr>
          <p:cNvPr id="2259" name="Google Shape;2259;p182"/>
          <p:cNvSpPr/>
          <p:nvPr/>
        </p:nvSpPr>
        <p:spPr>
          <a:xfrm>
            <a:off x="5852292" y="9076468"/>
            <a:ext cx="7846471" cy="908298"/>
          </a:xfrm>
          <a:custGeom>
            <a:avLst/>
            <a:gdLst/>
            <a:ahLst/>
            <a:cxnLst/>
            <a:rect l="l" t="t" r="r" b="b"/>
            <a:pathLst>
              <a:path w="6106203" h="908298" extrusionOk="0">
                <a:moveTo>
                  <a:pt x="0" y="0"/>
                </a:moveTo>
                <a:lnTo>
                  <a:pt x="6106203" y="0"/>
                </a:lnTo>
                <a:lnTo>
                  <a:pt x="6106203" y="908298"/>
                </a:lnTo>
                <a:lnTo>
                  <a:pt x="0" y="908298"/>
                </a:lnTo>
                <a:lnTo>
                  <a:pt x="0" y="0"/>
                </a:lnTo>
                <a:close/>
              </a:path>
            </a:pathLst>
          </a:custGeom>
          <a:blipFill rotWithShape="1">
            <a:blip r:embed="rId4">
              <a:alphaModFix amt="28000"/>
            </a:blip>
            <a:stretch>
              <a:fillRect/>
            </a:stretch>
          </a:blipFill>
          <a:ln>
            <a:noFill/>
          </a:ln>
        </p:spPr>
        <p:txBody>
          <a:bodyPr spcFirstLastPara="1" wrap="square" lIns="91450" tIns="45700" rIns="91450"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rgbClr val="555555"/>
              </a:solidFill>
              <a:latin typeface="Arial"/>
              <a:ea typeface="Arial"/>
              <a:cs typeface="Arial"/>
              <a:sym typeface="Arial"/>
            </a:endParaRPr>
          </a:p>
        </p:txBody>
      </p:sp>
      <p:grpSp>
        <p:nvGrpSpPr>
          <p:cNvPr id="2265" name="Google Shape;2265;p182"/>
          <p:cNvGrpSpPr/>
          <p:nvPr/>
        </p:nvGrpSpPr>
        <p:grpSpPr>
          <a:xfrm>
            <a:off x="-646" y="10100371"/>
            <a:ext cx="18289390" cy="186803"/>
            <a:chOff x="0" y="-19050"/>
            <a:chExt cx="4816800" cy="49200"/>
          </a:xfrm>
        </p:grpSpPr>
        <p:sp>
          <p:nvSpPr>
            <p:cNvPr id="2266" name="Google Shape;2266;p182"/>
            <p:cNvSpPr/>
            <p:nvPr/>
          </p:nvSpPr>
          <p:spPr>
            <a:xfrm>
              <a:off x="0" y="0"/>
              <a:ext cx="4816763" cy="30104"/>
            </a:xfrm>
            <a:custGeom>
              <a:avLst/>
              <a:gdLst/>
              <a:ahLst/>
              <a:cxnLst/>
              <a:rect l="l" t="t" r="r" b="b"/>
              <a:pathLst>
                <a:path w="4816763" h="30104" extrusionOk="0">
                  <a:moveTo>
                    <a:pt x="0" y="0"/>
                  </a:moveTo>
                  <a:lnTo>
                    <a:pt x="4816763" y="0"/>
                  </a:lnTo>
                  <a:lnTo>
                    <a:pt x="4816763" y="30104"/>
                  </a:lnTo>
                  <a:lnTo>
                    <a:pt x="0" y="30104"/>
                  </a:lnTo>
                  <a:close/>
                </a:path>
              </a:pathLst>
            </a:custGeom>
            <a:solidFill>
              <a:srgbClr val="2F7CF6"/>
            </a:solid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67" name="Google Shape;2267;p182"/>
            <p:cNvSpPr txBox="1"/>
            <p:nvPr/>
          </p:nvSpPr>
          <p:spPr>
            <a:xfrm>
              <a:off x="0" y="-19050"/>
              <a:ext cx="4816800" cy="492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a:solidFill>
                  <a:schemeClr val="dk1"/>
                </a:solidFill>
                <a:latin typeface="Arial"/>
                <a:ea typeface="Arial"/>
                <a:cs typeface="Arial"/>
                <a:sym typeface="Arial"/>
              </a:endParaRPr>
            </a:p>
          </p:txBody>
        </p:sp>
      </p:grpSp>
      <p:sp>
        <p:nvSpPr>
          <p:cNvPr id="2269" name="Google Shape;2269;p182"/>
          <p:cNvSpPr/>
          <p:nvPr/>
        </p:nvSpPr>
        <p:spPr>
          <a:xfrm>
            <a:off x="988824" y="9258300"/>
            <a:ext cx="1259420" cy="578380"/>
          </a:xfrm>
          <a:custGeom>
            <a:avLst/>
            <a:gdLst/>
            <a:ahLst/>
            <a:cxnLst/>
            <a:rect l="l" t="t" r="r" b="b"/>
            <a:pathLst>
              <a:path w="1679227" h="771173" extrusionOk="0">
                <a:moveTo>
                  <a:pt x="0" y="0"/>
                </a:moveTo>
                <a:lnTo>
                  <a:pt x="1679227" y="0"/>
                </a:lnTo>
                <a:lnTo>
                  <a:pt x="1679227" y="771173"/>
                </a:lnTo>
                <a:lnTo>
                  <a:pt x="0" y="771173"/>
                </a:lnTo>
                <a:lnTo>
                  <a:pt x="0" y="0"/>
                </a:lnTo>
                <a:close/>
              </a:path>
            </a:pathLst>
          </a:custGeom>
          <a:blipFill rotWithShape="1">
            <a:blip r:embed="rId5">
              <a:alphaModFix/>
            </a:blip>
            <a:stretch>
              <a:fillRect r="-1191655"/>
            </a:stretch>
          </a:blipFill>
          <a:ln>
            <a:noFill/>
          </a:ln>
        </p:spPr>
        <p:txBody>
          <a:bodyPr spcFirstLastPara="1" wrap="square" lIns="91450" tIns="45700" rIns="91450"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TextBox 31">
            <a:extLst>
              <a:ext uri="{FF2B5EF4-FFF2-40B4-BE49-F238E27FC236}">
                <a16:creationId xmlns:a16="http://schemas.microsoft.com/office/drawing/2014/main" id="{C84B2271-5D72-D9AB-1797-F19F6D4869A0}"/>
              </a:ext>
            </a:extLst>
          </p:cNvPr>
          <p:cNvSpPr txBox="1"/>
          <p:nvPr/>
        </p:nvSpPr>
        <p:spPr>
          <a:xfrm>
            <a:off x="695802" y="400986"/>
            <a:ext cx="16047877" cy="1015663"/>
          </a:xfrm>
          <a:prstGeom prst="rect">
            <a:avLst/>
          </a:prstGeom>
          <a:noFill/>
        </p:spPr>
        <p:txBody>
          <a:bodyPr wrap="square">
            <a:spAutoFit/>
          </a:bodyPr>
          <a:lstStyle/>
          <a:p>
            <a:r>
              <a:rPr lang="en-US" sz="6000" b="1" dirty="0">
                <a:solidFill>
                  <a:schemeClr val="bg2"/>
                </a:solidFill>
                <a:latin typeface="Roboto"/>
                <a:ea typeface="Roboto"/>
                <a:cs typeface="Roboto"/>
                <a:sym typeface="Roboto"/>
              </a:rPr>
              <a:t>Oversight: Technology To Flag, Teams To Act</a:t>
            </a:r>
            <a:endParaRPr lang="en-US" sz="6000" dirty="0">
              <a:solidFill>
                <a:schemeClr val="bg2"/>
              </a:solidFill>
            </a:endParaRPr>
          </a:p>
        </p:txBody>
      </p:sp>
      <p:pic>
        <p:nvPicPr>
          <p:cNvPr id="6" name="Picture 5">
            <a:extLst>
              <a:ext uri="{FF2B5EF4-FFF2-40B4-BE49-F238E27FC236}">
                <a16:creationId xmlns:a16="http://schemas.microsoft.com/office/drawing/2014/main" id="{11E61FEF-295C-A93A-4252-C992F7F8B80E}"/>
              </a:ext>
            </a:extLst>
          </p:cNvPr>
          <p:cNvPicPr>
            <a:picLocks noChangeAspect="1"/>
          </p:cNvPicPr>
          <p:nvPr/>
        </p:nvPicPr>
        <p:blipFill rotWithShape="1">
          <a:blip r:embed="rId6"/>
          <a:srcRect l="35097" t="18934" r="38235" b="19160"/>
          <a:stretch/>
        </p:blipFill>
        <p:spPr>
          <a:xfrm>
            <a:off x="11538744" y="1474092"/>
            <a:ext cx="6749256" cy="8813083"/>
          </a:xfrm>
          <a:prstGeom prst="rect">
            <a:avLst/>
          </a:prstGeom>
        </p:spPr>
      </p:pic>
      <p:pic>
        <p:nvPicPr>
          <p:cNvPr id="8" name="Picture 7">
            <a:extLst>
              <a:ext uri="{FF2B5EF4-FFF2-40B4-BE49-F238E27FC236}">
                <a16:creationId xmlns:a16="http://schemas.microsoft.com/office/drawing/2014/main" id="{7FAE89BD-9B14-9311-6822-451901C00ECE}"/>
              </a:ext>
            </a:extLst>
          </p:cNvPr>
          <p:cNvPicPr>
            <a:picLocks noChangeAspect="1"/>
          </p:cNvPicPr>
          <p:nvPr/>
        </p:nvPicPr>
        <p:blipFill>
          <a:blip r:embed="rId7"/>
          <a:stretch>
            <a:fillRect/>
          </a:stretch>
        </p:blipFill>
        <p:spPr>
          <a:xfrm>
            <a:off x="-2161786" y="302234"/>
            <a:ext cx="16950125" cy="9534445"/>
          </a:xfrm>
          <a:prstGeom prst="rect">
            <a:avLst/>
          </a:prstGeom>
        </p:spPr>
      </p:pic>
    </p:spTree>
    <p:extLst>
      <p:ext uri="{BB962C8B-B14F-4D97-AF65-F5344CB8AC3E}">
        <p14:creationId xmlns:p14="http://schemas.microsoft.com/office/powerpoint/2010/main" val="31889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1"/>
        <p:cNvGrpSpPr/>
        <p:nvPr/>
      </p:nvGrpSpPr>
      <p:grpSpPr>
        <a:xfrm>
          <a:off x="0" y="0"/>
          <a:ext cx="0" cy="0"/>
          <a:chOff x="0" y="0"/>
          <a:chExt cx="0" cy="0"/>
        </a:xfrm>
      </p:grpSpPr>
      <p:sp>
        <p:nvSpPr>
          <p:cNvPr id="2" name="TextBox 1">
            <a:extLst>
              <a:ext uri="{FF2B5EF4-FFF2-40B4-BE49-F238E27FC236}">
                <a16:creationId xmlns:a16="http://schemas.microsoft.com/office/drawing/2014/main" id="{1F723925-34B9-5C0B-80D9-579ECB4ADDF3}"/>
              </a:ext>
            </a:extLst>
          </p:cNvPr>
          <p:cNvSpPr txBox="1"/>
          <p:nvPr/>
        </p:nvSpPr>
        <p:spPr>
          <a:xfrm>
            <a:off x="520934" y="487829"/>
            <a:ext cx="15227066" cy="1015663"/>
          </a:xfrm>
          <a:prstGeom prst="rect">
            <a:avLst/>
          </a:prstGeom>
          <a:noFill/>
        </p:spPr>
        <p:txBody>
          <a:bodyPr wrap="square">
            <a:spAutoFit/>
          </a:bodyPr>
          <a:lstStyle/>
          <a:p>
            <a:r>
              <a:rPr lang="en-US" sz="6000" b="1" dirty="0">
                <a:solidFill>
                  <a:schemeClr val="tx1"/>
                </a:solidFill>
                <a:latin typeface="Roboto"/>
                <a:ea typeface="Roboto"/>
                <a:cs typeface="Roboto"/>
                <a:sym typeface="Roboto"/>
              </a:rPr>
              <a:t>Findd:</a:t>
            </a:r>
            <a:r>
              <a:rPr lang="en-US" sz="6000" b="1" dirty="0">
                <a:solidFill>
                  <a:schemeClr val="tx2"/>
                </a:solidFill>
                <a:latin typeface="Roboto"/>
                <a:ea typeface="Roboto"/>
                <a:cs typeface="Roboto"/>
                <a:sym typeface="Roboto"/>
              </a:rPr>
              <a:t> Advanced Frontline Technology</a:t>
            </a:r>
            <a:endParaRPr lang="en-US" sz="6000" dirty="0">
              <a:solidFill>
                <a:schemeClr val="tx2"/>
              </a:solidFill>
            </a:endParaRPr>
          </a:p>
        </p:txBody>
      </p:sp>
      <p:grpSp>
        <p:nvGrpSpPr>
          <p:cNvPr id="4" name="Google Shape;1793;p161">
            <a:extLst>
              <a:ext uri="{FF2B5EF4-FFF2-40B4-BE49-F238E27FC236}">
                <a16:creationId xmlns:a16="http://schemas.microsoft.com/office/drawing/2014/main" id="{95234433-EF57-E543-20E3-A19EAB973448}"/>
              </a:ext>
            </a:extLst>
          </p:cNvPr>
          <p:cNvGrpSpPr/>
          <p:nvPr/>
        </p:nvGrpSpPr>
        <p:grpSpPr>
          <a:xfrm>
            <a:off x="3320478" y="1773418"/>
            <a:ext cx="11364084" cy="3765762"/>
            <a:chOff x="-184488" y="3195637"/>
            <a:chExt cx="4637333" cy="1063123"/>
          </a:xfrm>
        </p:grpSpPr>
        <p:grpSp>
          <p:nvGrpSpPr>
            <p:cNvPr id="6" name="Google Shape;1794;p161">
              <a:extLst>
                <a:ext uri="{FF2B5EF4-FFF2-40B4-BE49-F238E27FC236}">
                  <a16:creationId xmlns:a16="http://schemas.microsoft.com/office/drawing/2014/main" id="{63AEABE4-75C7-6125-D2DE-AD3D7618591D}"/>
                </a:ext>
              </a:extLst>
            </p:cNvPr>
            <p:cNvGrpSpPr/>
            <p:nvPr/>
          </p:nvGrpSpPr>
          <p:grpSpPr>
            <a:xfrm>
              <a:off x="3380112" y="3195637"/>
              <a:ext cx="833483" cy="791998"/>
              <a:chOff x="0" y="-19050"/>
              <a:chExt cx="726600" cy="690435"/>
            </a:xfrm>
          </p:grpSpPr>
          <p:sp>
            <p:nvSpPr>
              <p:cNvPr id="63" name="Google Shape;1795;p161">
                <a:extLst>
                  <a:ext uri="{FF2B5EF4-FFF2-40B4-BE49-F238E27FC236}">
                    <a16:creationId xmlns:a16="http://schemas.microsoft.com/office/drawing/2014/main" id="{9FB5FA17-FA8C-0E73-9135-1424E8BB359A}"/>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64" name="Google Shape;1796;p161">
                <a:extLst>
                  <a:ext uri="{FF2B5EF4-FFF2-40B4-BE49-F238E27FC236}">
                    <a16:creationId xmlns:a16="http://schemas.microsoft.com/office/drawing/2014/main" id="{2F982F90-2BEE-0DAB-47AA-9EABBBC36E9F}"/>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 name="Google Shape;1797;p161">
              <a:extLst>
                <a:ext uri="{FF2B5EF4-FFF2-40B4-BE49-F238E27FC236}">
                  <a16:creationId xmlns:a16="http://schemas.microsoft.com/office/drawing/2014/main" id="{BA24A0FB-80C7-F568-9F61-7CFF85BAC64B}"/>
                </a:ext>
              </a:extLst>
            </p:cNvPr>
            <p:cNvGrpSpPr/>
            <p:nvPr/>
          </p:nvGrpSpPr>
          <p:grpSpPr>
            <a:xfrm>
              <a:off x="3380112" y="3466762"/>
              <a:ext cx="833483" cy="791998"/>
              <a:chOff x="0" y="-19050"/>
              <a:chExt cx="726600" cy="690435"/>
            </a:xfrm>
          </p:grpSpPr>
          <p:sp>
            <p:nvSpPr>
              <p:cNvPr id="61" name="Google Shape;1798;p161">
                <a:extLst>
                  <a:ext uri="{FF2B5EF4-FFF2-40B4-BE49-F238E27FC236}">
                    <a16:creationId xmlns:a16="http://schemas.microsoft.com/office/drawing/2014/main" id="{D3A4614F-4511-7F6D-4482-E7E13E0B4BB4}"/>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62" name="Google Shape;1799;p161">
                <a:extLst>
                  <a:ext uri="{FF2B5EF4-FFF2-40B4-BE49-F238E27FC236}">
                    <a16:creationId xmlns:a16="http://schemas.microsoft.com/office/drawing/2014/main" id="{96057974-D5EA-544F-3216-52571E741CD7}"/>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 name="Google Shape;1800;p161">
              <a:extLst>
                <a:ext uri="{FF2B5EF4-FFF2-40B4-BE49-F238E27FC236}">
                  <a16:creationId xmlns:a16="http://schemas.microsoft.com/office/drawing/2014/main" id="{0A735F67-5ED5-CED2-331F-1B722995C91A}"/>
                </a:ext>
              </a:extLst>
            </p:cNvPr>
            <p:cNvGrpSpPr/>
            <p:nvPr/>
          </p:nvGrpSpPr>
          <p:grpSpPr>
            <a:xfrm>
              <a:off x="3619362" y="3195637"/>
              <a:ext cx="833483" cy="791998"/>
              <a:chOff x="0" y="-19050"/>
              <a:chExt cx="726600" cy="690435"/>
            </a:xfrm>
          </p:grpSpPr>
          <p:sp>
            <p:nvSpPr>
              <p:cNvPr id="59" name="Google Shape;1801;p161">
                <a:extLst>
                  <a:ext uri="{FF2B5EF4-FFF2-40B4-BE49-F238E27FC236}">
                    <a16:creationId xmlns:a16="http://schemas.microsoft.com/office/drawing/2014/main" id="{5841965B-934D-23F2-6175-D16C4084AA57}"/>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60" name="Google Shape;1802;p161">
                <a:extLst>
                  <a:ext uri="{FF2B5EF4-FFF2-40B4-BE49-F238E27FC236}">
                    <a16:creationId xmlns:a16="http://schemas.microsoft.com/office/drawing/2014/main" id="{DB6D86A3-D1AF-D89C-F965-46205F4FEB02}"/>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 name="Google Shape;1803;p161">
              <a:extLst>
                <a:ext uri="{FF2B5EF4-FFF2-40B4-BE49-F238E27FC236}">
                  <a16:creationId xmlns:a16="http://schemas.microsoft.com/office/drawing/2014/main" id="{BD56F8FE-D095-297F-6101-C7EDF4461707}"/>
                </a:ext>
              </a:extLst>
            </p:cNvPr>
            <p:cNvGrpSpPr/>
            <p:nvPr/>
          </p:nvGrpSpPr>
          <p:grpSpPr>
            <a:xfrm>
              <a:off x="3619362" y="3466762"/>
              <a:ext cx="833483" cy="791998"/>
              <a:chOff x="0" y="-19050"/>
              <a:chExt cx="726600" cy="690435"/>
            </a:xfrm>
          </p:grpSpPr>
          <p:sp>
            <p:nvSpPr>
              <p:cNvPr id="57" name="Google Shape;1804;p161">
                <a:extLst>
                  <a:ext uri="{FF2B5EF4-FFF2-40B4-BE49-F238E27FC236}">
                    <a16:creationId xmlns:a16="http://schemas.microsoft.com/office/drawing/2014/main" id="{B5F5B33F-ECC0-51B2-73C7-1D440BE08754}"/>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58" name="Google Shape;1805;p161">
                <a:extLst>
                  <a:ext uri="{FF2B5EF4-FFF2-40B4-BE49-F238E27FC236}">
                    <a16:creationId xmlns:a16="http://schemas.microsoft.com/office/drawing/2014/main" id="{C2F8C569-8793-4BC8-E236-A78DC656A880}"/>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 name="Google Shape;1806;p161">
              <a:extLst>
                <a:ext uri="{FF2B5EF4-FFF2-40B4-BE49-F238E27FC236}">
                  <a16:creationId xmlns:a16="http://schemas.microsoft.com/office/drawing/2014/main" id="{A41CB5AA-7D4E-ED44-A0F5-FD18AB8CC7DF}"/>
                </a:ext>
              </a:extLst>
            </p:cNvPr>
            <p:cNvGrpSpPr/>
            <p:nvPr/>
          </p:nvGrpSpPr>
          <p:grpSpPr>
            <a:xfrm>
              <a:off x="2191912" y="3195637"/>
              <a:ext cx="833483" cy="791998"/>
              <a:chOff x="0" y="-19050"/>
              <a:chExt cx="726600" cy="690435"/>
            </a:xfrm>
          </p:grpSpPr>
          <p:sp>
            <p:nvSpPr>
              <p:cNvPr id="55" name="Google Shape;1807;p161">
                <a:extLst>
                  <a:ext uri="{FF2B5EF4-FFF2-40B4-BE49-F238E27FC236}">
                    <a16:creationId xmlns:a16="http://schemas.microsoft.com/office/drawing/2014/main" id="{B842C0AD-5977-FCF5-FF72-8F09232AA985}"/>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56" name="Google Shape;1808;p161">
                <a:extLst>
                  <a:ext uri="{FF2B5EF4-FFF2-40B4-BE49-F238E27FC236}">
                    <a16:creationId xmlns:a16="http://schemas.microsoft.com/office/drawing/2014/main" id="{877B4707-EC95-56EC-8B6C-C013659D99E8}"/>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 name="Google Shape;1809;p161">
              <a:extLst>
                <a:ext uri="{FF2B5EF4-FFF2-40B4-BE49-F238E27FC236}">
                  <a16:creationId xmlns:a16="http://schemas.microsoft.com/office/drawing/2014/main" id="{99B6C37A-C790-4E35-EF33-CE82F3419CF7}"/>
                </a:ext>
              </a:extLst>
            </p:cNvPr>
            <p:cNvGrpSpPr/>
            <p:nvPr/>
          </p:nvGrpSpPr>
          <p:grpSpPr>
            <a:xfrm>
              <a:off x="2191912" y="3466762"/>
              <a:ext cx="833483" cy="791998"/>
              <a:chOff x="0" y="-19050"/>
              <a:chExt cx="726600" cy="690435"/>
            </a:xfrm>
          </p:grpSpPr>
          <p:sp>
            <p:nvSpPr>
              <p:cNvPr id="53" name="Google Shape;1810;p161">
                <a:extLst>
                  <a:ext uri="{FF2B5EF4-FFF2-40B4-BE49-F238E27FC236}">
                    <a16:creationId xmlns:a16="http://schemas.microsoft.com/office/drawing/2014/main" id="{288A05D0-97B2-66BA-0A79-1917E4BBE70A}"/>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54" name="Google Shape;1811;p161">
                <a:extLst>
                  <a:ext uri="{FF2B5EF4-FFF2-40B4-BE49-F238E27FC236}">
                    <a16:creationId xmlns:a16="http://schemas.microsoft.com/office/drawing/2014/main" id="{09012B1A-B18A-5AAF-4012-7EA635C30BC7}"/>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8" name="Google Shape;1812;p161">
              <a:extLst>
                <a:ext uri="{FF2B5EF4-FFF2-40B4-BE49-F238E27FC236}">
                  <a16:creationId xmlns:a16="http://schemas.microsoft.com/office/drawing/2014/main" id="{2B3E4BDE-EE75-D0A1-196E-514ADD076525}"/>
                </a:ext>
              </a:extLst>
            </p:cNvPr>
            <p:cNvGrpSpPr/>
            <p:nvPr/>
          </p:nvGrpSpPr>
          <p:grpSpPr>
            <a:xfrm>
              <a:off x="2431162" y="3195637"/>
              <a:ext cx="833483" cy="791998"/>
              <a:chOff x="0" y="-19050"/>
              <a:chExt cx="726600" cy="690435"/>
            </a:xfrm>
          </p:grpSpPr>
          <p:sp>
            <p:nvSpPr>
              <p:cNvPr id="51" name="Google Shape;1813;p161">
                <a:extLst>
                  <a:ext uri="{FF2B5EF4-FFF2-40B4-BE49-F238E27FC236}">
                    <a16:creationId xmlns:a16="http://schemas.microsoft.com/office/drawing/2014/main" id="{C4CBB6BC-CABA-F108-3A47-1DC411240161}"/>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52" name="Google Shape;1814;p161">
                <a:extLst>
                  <a:ext uri="{FF2B5EF4-FFF2-40B4-BE49-F238E27FC236}">
                    <a16:creationId xmlns:a16="http://schemas.microsoft.com/office/drawing/2014/main" id="{E860D08C-5D2E-971F-166D-E8774640B4F2}"/>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0" name="Google Shape;1815;p161">
              <a:extLst>
                <a:ext uri="{FF2B5EF4-FFF2-40B4-BE49-F238E27FC236}">
                  <a16:creationId xmlns:a16="http://schemas.microsoft.com/office/drawing/2014/main" id="{C6F1B915-ECA7-F30C-81F9-425E42868AFF}"/>
                </a:ext>
              </a:extLst>
            </p:cNvPr>
            <p:cNvGrpSpPr/>
            <p:nvPr/>
          </p:nvGrpSpPr>
          <p:grpSpPr>
            <a:xfrm>
              <a:off x="2431162" y="3466762"/>
              <a:ext cx="833483" cy="791998"/>
              <a:chOff x="0" y="-19050"/>
              <a:chExt cx="726600" cy="690435"/>
            </a:xfrm>
          </p:grpSpPr>
          <p:sp>
            <p:nvSpPr>
              <p:cNvPr id="49" name="Google Shape;1816;p161">
                <a:extLst>
                  <a:ext uri="{FF2B5EF4-FFF2-40B4-BE49-F238E27FC236}">
                    <a16:creationId xmlns:a16="http://schemas.microsoft.com/office/drawing/2014/main" id="{DF30ECC7-8295-2189-EDE8-5C1F1899DA6E}"/>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50" name="Google Shape;1817;p161">
                <a:extLst>
                  <a:ext uri="{FF2B5EF4-FFF2-40B4-BE49-F238E27FC236}">
                    <a16:creationId xmlns:a16="http://schemas.microsoft.com/office/drawing/2014/main" id="{B3746502-8345-0410-689F-09F7EB5BB0DC}"/>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 name="Google Shape;1818;p161">
              <a:extLst>
                <a:ext uri="{FF2B5EF4-FFF2-40B4-BE49-F238E27FC236}">
                  <a16:creationId xmlns:a16="http://schemas.microsoft.com/office/drawing/2014/main" id="{4FDD9310-94CE-2387-546B-D8D6485806D6}"/>
                </a:ext>
              </a:extLst>
            </p:cNvPr>
            <p:cNvGrpSpPr/>
            <p:nvPr/>
          </p:nvGrpSpPr>
          <p:grpSpPr>
            <a:xfrm>
              <a:off x="1003712" y="3195637"/>
              <a:ext cx="833483" cy="791998"/>
              <a:chOff x="0" y="-19050"/>
              <a:chExt cx="726600" cy="690435"/>
            </a:xfrm>
          </p:grpSpPr>
          <p:sp>
            <p:nvSpPr>
              <p:cNvPr id="47" name="Google Shape;1819;p161">
                <a:extLst>
                  <a:ext uri="{FF2B5EF4-FFF2-40B4-BE49-F238E27FC236}">
                    <a16:creationId xmlns:a16="http://schemas.microsoft.com/office/drawing/2014/main" id="{939ECFB2-0CE8-8EB5-BAA8-9AB521E28118}"/>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48" name="Google Shape;1820;p161">
                <a:extLst>
                  <a:ext uri="{FF2B5EF4-FFF2-40B4-BE49-F238E27FC236}">
                    <a16:creationId xmlns:a16="http://schemas.microsoft.com/office/drawing/2014/main" id="{09958EA8-6A1F-6D8C-65CD-A55E846B59BD}"/>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4" name="Google Shape;1821;p161">
              <a:extLst>
                <a:ext uri="{FF2B5EF4-FFF2-40B4-BE49-F238E27FC236}">
                  <a16:creationId xmlns:a16="http://schemas.microsoft.com/office/drawing/2014/main" id="{37153C96-5D09-14BC-8097-C351EBABA0FF}"/>
                </a:ext>
              </a:extLst>
            </p:cNvPr>
            <p:cNvGrpSpPr/>
            <p:nvPr/>
          </p:nvGrpSpPr>
          <p:grpSpPr>
            <a:xfrm>
              <a:off x="1003712" y="3466762"/>
              <a:ext cx="833483" cy="791998"/>
              <a:chOff x="0" y="-19050"/>
              <a:chExt cx="726600" cy="690435"/>
            </a:xfrm>
          </p:grpSpPr>
          <p:sp>
            <p:nvSpPr>
              <p:cNvPr id="45" name="Google Shape;1822;p161">
                <a:extLst>
                  <a:ext uri="{FF2B5EF4-FFF2-40B4-BE49-F238E27FC236}">
                    <a16:creationId xmlns:a16="http://schemas.microsoft.com/office/drawing/2014/main" id="{F5D50D7C-F39D-F597-AA5B-90939A178D1D}"/>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46" name="Google Shape;1823;p161">
                <a:extLst>
                  <a:ext uri="{FF2B5EF4-FFF2-40B4-BE49-F238E27FC236}">
                    <a16:creationId xmlns:a16="http://schemas.microsoft.com/office/drawing/2014/main" id="{8965DDE4-98AC-CC47-FB28-0B5C455C959E}"/>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5" name="Google Shape;1824;p161">
              <a:extLst>
                <a:ext uri="{FF2B5EF4-FFF2-40B4-BE49-F238E27FC236}">
                  <a16:creationId xmlns:a16="http://schemas.microsoft.com/office/drawing/2014/main" id="{3938D5D0-9802-CDD2-945D-5C11417EE8AE}"/>
                </a:ext>
              </a:extLst>
            </p:cNvPr>
            <p:cNvGrpSpPr/>
            <p:nvPr/>
          </p:nvGrpSpPr>
          <p:grpSpPr>
            <a:xfrm>
              <a:off x="1242962" y="3195637"/>
              <a:ext cx="833483" cy="791998"/>
              <a:chOff x="0" y="-19050"/>
              <a:chExt cx="726600" cy="690435"/>
            </a:xfrm>
          </p:grpSpPr>
          <p:sp>
            <p:nvSpPr>
              <p:cNvPr id="43" name="Google Shape;1825;p161">
                <a:extLst>
                  <a:ext uri="{FF2B5EF4-FFF2-40B4-BE49-F238E27FC236}">
                    <a16:creationId xmlns:a16="http://schemas.microsoft.com/office/drawing/2014/main" id="{5BB48F00-9364-E605-20DB-270ED72359E8}"/>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44" name="Google Shape;1826;p161">
                <a:extLst>
                  <a:ext uri="{FF2B5EF4-FFF2-40B4-BE49-F238E27FC236}">
                    <a16:creationId xmlns:a16="http://schemas.microsoft.com/office/drawing/2014/main" id="{D2EAC9B5-E9B4-7BAB-2B88-10D774B05840}"/>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8" name="Google Shape;1827;p161">
              <a:extLst>
                <a:ext uri="{FF2B5EF4-FFF2-40B4-BE49-F238E27FC236}">
                  <a16:creationId xmlns:a16="http://schemas.microsoft.com/office/drawing/2014/main" id="{1B4AD896-49EA-3512-3610-FB8F7B895133}"/>
                </a:ext>
              </a:extLst>
            </p:cNvPr>
            <p:cNvGrpSpPr/>
            <p:nvPr/>
          </p:nvGrpSpPr>
          <p:grpSpPr>
            <a:xfrm>
              <a:off x="1242962" y="3466762"/>
              <a:ext cx="833483" cy="791998"/>
              <a:chOff x="0" y="-19050"/>
              <a:chExt cx="726600" cy="690435"/>
            </a:xfrm>
          </p:grpSpPr>
          <p:sp>
            <p:nvSpPr>
              <p:cNvPr id="41" name="Google Shape;1828;p161">
                <a:extLst>
                  <a:ext uri="{FF2B5EF4-FFF2-40B4-BE49-F238E27FC236}">
                    <a16:creationId xmlns:a16="http://schemas.microsoft.com/office/drawing/2014/main" id="{2F48DC77-191D-35D4-5EFE-D0C0813ADC68}"/>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42" name="Google Shape;1829;p161">
                <a:extLst>
                  <a:ext uri="{FF2B5EF4-FFF2-40B4-BE49-F238E27FC236}">
                    <a16:creationId xmlns:a16="http://schemas.microsoft.com/office/drawing/2014/main" id="{AB8850BF-01EA-AC04-79CE-3131DCC5C46E}"/>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9" name="Google Shape;1830;p161">
              <a:extLst>
                <a:ext uri="{FF2B5EF4-FFF2-40B4-BE49-F238E27FC236}">
                  <a16:creationId xmlns:a16="http://schemas.microsoft.com/office/drawing/2014/main" id="{F10DDEA8-A11C-92DF-A5E0-EAA1287FB730}"/>
                </a:ext>
              </a:extLst>
            </p:cNvPr>
            <p:cNvGrpSpPr/>
            <p:nvPr/>
          </p:nvGrpSpPr>
          <p:grpSpPr>
            <a:xfrm>
              <a:off x="-184488" y="3195637"/>
              <a:ext cx="833483" cy="791998"/>
              <a:chOff x="0" y="-19050"/>
              <a:chExt cx="726600" cy="690435"/>
            </a:xfrm>
          </p:grpSpPr>
          <p:sp>
            <p:nvSpPr>
              <p:cNvPr id="39" name="Google Shape;1831;p161">
                <a:extLst>
                  <a:ext uri="{FF2B5EF4-FFF2-40B4-BE49-F238E27FC236}">
                    <a16:creationId xmlns:a16="http://schemas.microsoft.com/office/drawing/2014/main" id="{53FEC96F-E8AC-D045-3F0B-E6CAD255776F}"/>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40" name="Google Shape;1832;p161">
                <a:extLst>
                  <a:ext uri="{FF2B5EF4-FFF2-40B4-BE49-F238E27FC236}">
                    <a16:creationId xmlns:a16="http://schemas.microsoft.com/office/drawing/2014/main" id="{34925E59-23D5-3995-3D17-9C49516A59DE}"/>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 name="Google Shape;1833;p161">
              <a:extLst>
                <a:ext uri="{FF2B5EF4-FFF2-40B4-BE49-F238E27FC236}">
                  <a16:creationId xmlns:a16="http://schemas.microsoft.com/office/drawing/2014/main" id="{4A7C86B8-E962-B801-D3C3-2C9341C2CF55}"/>
                </a:ext>
              </a:extLst>
            </p:cNvPr>
            <p:cNvGrpSpPr/>
            <p:nvPr/>
          </p:nvGrpSpPr>
          <p:grpSpPr>
            <a:xfrm>
              <a:off x="-184488" y="3466762"/>
              <a:ext cx="833483" cy="791998"/>
              <a:chOff x="0" y="-19050"/>
              <a:chExt cx="726600" cy="690435"/>
            </a:xfrm>
          </p:grpSpPr>
          <p:sp>
            <p:nvSpPr>
              <p:cNvPr id="37" name="Google Shape;1834;p161">
                <a:extLst>
                  <a:ext uri="{FF2B5EF4-FFF2-40B4-BE49-F238E27FC236}">
                    <a16:creationId xmlns:a16="http://schemas.microsoft.com/office/drawing/2014/main" id="{F0AD3ECC-3B45-FC33-34A1-46EE9C1D3882}"/>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38" name="Google Shape;1835;p161">
                <a:extLst>
                  <a:ext uri="{FF2B5EF4-FFF2-40B4-BE49-F238E27FC236}">
                    <a16:creationId xmlns:a16="http://schemas.microsoft.com/office/drawing/2014/main" id="{F55FE1F8-4FD3-5AF7-79C1-4B4BE104B47E}"/>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1" name="Google Shape;1836;p161">
              <a:extLst>
                <a:ext uri="{FF2B5EF4-FFF2-40B4-BE49-F238E27FC236}">
                  <a16:creationId xmlns:a16="http://schemas.microsoft.com/office/drawing/2014/main" id="{2CECE395-54A3-520A-BF1A-89EF027E5519}"/>
                </a:ext>
              </a:extLst>
            </p:cNvPr>
            <p:cNvGrpSpPr/>
            <p:nvPr/>
          </p:nvGrpSpPr>
          <p:grpSpPr>
            <a:xfrm>
              <a:off x="54762" y="3195637"/>
              <a:ext cx="833483" cy="791998"/>
              <a:chOff x="0" y="-19050"/>
              <a:chExt cx="726600" cy="690435"/>
            </a:xfrm>
          </p:grpSpPr>
          <p:sp>
            <p:nvSpPr>
              <p:cNvPr id="35" name="Google Shape;1837;p161">
                <a:extLst>
                  <a:ext uri="{FF2B5EF4-FFF2-40B4-BE49-F238E27FC236}">
                    <a16:creationId xmlns:a16="http://schemas.microsoft.com/office/drawing/2014/main" id="{4AEA1ACD-D8ED-DC44-E004-EDDBEC52C2A3}"/>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36" name="Google Shape;1838;p161">
                <a:extLst>
                  <a:ext uri="{FF2B5EF4-FFF2-40B4-BE49-F238E27FC236}">
                    <a16:creationId xmlns:a16="http://schemas.microsoft.com/office/drawing/2014/main" id="{526783E5-981F-A3D1-3DC6-9A7994C7089E}"/>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2" name="Google Shape;1839;p161">
              <a:extLst>
                <a:ext uri="{FF2B5EF4-FFF2-40B4-BE49-F238E27FC236}">
                  <a16:creationId xmlns:a16="http://schemas.microsoft.com/office/drawing/2014/main" id="{C469E17C-CEDF-B63E-BCD2-560EB08D6995}"/>
                </a:ext>
              </a:extLst>
            </p:cNvPr>
            <p:cNvGrpSpPr/>
            <p:nvPr/>
          </p:nvGrpSpPr>
          <p:grpSpPr>
            <a:xfrm>
              <a:off x="54762" y="3466762"/>
              <a:ext cx="833483" cy="791998"/>
              <a:chOff x="0" y="-19050"/>
              <a:chExt cx="726600" cy="690435"/>
            </a:xfrm>
          </p:grpSpPr>
          <p:sp>
            <p:nvSpPr>
              <p:cNvPr id="33" name="Google Shape;1840;p161">
                <a:extLst>
                  <a:ext uri="{FF2B5EF4-FFF2-40B4-BE49-F238E27FC236}">
                    <a16:creationId xmlns:a16="http://schemas.microsoft.com/office/drawing/2014/main" id="{831D34FC-CA9E-5830-BE1D-702DC51B3CED}"/>
                  </a:ext>
                </a:extLst>
              </p:cNvPr>
              <p:cNvSpPr/>
              <p:nvPr/>
            </p:nvSpPr>
            <p:spPr>
              <a:xfrm>
                <a:off x="0" y="0"/>
                <a:ext cx="726472" cy="671385"/>
              </a:xfrm>
              <a:custGeom>
                <a:avLst/>
                <a:gdLst/>
                <a:ahLst/>
                <a:cxnLst/>
                <a:rect l="l" t="t" r="r" b="b"/>
                <a:pathLst>
                  <a:path w="726472" h="671385" extrusionOk="0">
                    <a:moveTo>
                      <a:pt x="112270" y="0"/>
                    </a:moveTo>
                    <a:lnTo>
                      <a:pt x="614202" y="0"/>
                    </a:lnTo>
                    <a:cubicBezTo>
                      <a:pt x="676207" y="0"/>
                      <a:pt x="726472" y="50265"/>
                      <a:pt x="726472" y="112270"/>
                    </a:cubicBezTo>
                    <a:lnTo>
                      <a:pt x="726472" y="559115"/>
                    </a:lnTo>
                    <a:cubicBezTo>
                      <a:pt x="726472" y="621120"/>
                      <a:pt x="676207" y="671385"/>
                      <a:pt x="614202" y="671385"/>
                    </a:cubicBezTo>
                    <a:lnTo>
                      <a:pt x="112270" y="671385"/>
                    </a:lnTo>
                    <a:cubicBezTo>
                      <a:pt x="50265" y="671385"/>
                      <a:pt x="0" y="621120"/>
                      <a:pt x="0" y="559115"/>
                    </a:cubicBezTo>
                    <a:lnTo>
                      <a:pt x="0" y="112270"/>
                    </a:lnTo>
                    <a:cubicBezTo>
                      <a:pt x="0" y="50265"/>
                      <a:pt x="50265" y="0"/>
                      <a:pt x="112270" y="0"/>
                    </a:cubicBezTo>
                    <a:close/>
                  </a:path>
                </a:pathLst>
              </a:custGeom>
              <a:solidFill>
                <a:srgbClr val="3919FF"/>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34" name="Google Shape;1841;p161">
                <a:extLst>
                  <a:ext uri="{FF2B5EF4-FFF2-40B4-BE49-F238E27FC236}">
                    <a16:creationId xmlns:a16="http://schemas.microsoft.com/office/drawing/2014/main" id="{8E2142CF-876D-2D66-7E5C-CE992EF7182C}"/>
                  </a:ext>
                </a:extLst>
              </p:cNvPr>
              <p:cNvSpPr txBox="1"/>
              <p:nvPr/>
            </p:nvSpPr>
            <p:spPr>
              <a:xfrm>
                <a:off x="0" y="-19050"/>
                <a:ext cx="726600" cy="690300"/>
              </a:xfrm>
              <a:prstGeom prst="rect">
                <a:avLst/>
              </a:prstGeom>
              <a:noFill/>
              <a:ln>
                <a:noFill/>
              </a:ln>
            </p:spPr>
            <p:txBody>
              <a:bodyPr spcFirstLastPara="1" wrap="square" lIns="50800" tIns="50800" rIns="50800" bIns="50800" anchor="ctr" anchorCtr="0">
                <a:noAutofit/>
              </a:bodyPr>
              <a:lstStyle/>
              <a:p>
                <a:pPr marL="0" marR="0" lvl="0" indent="0" algn="ctr" rtl="0">
                  <a:lnSpc>
                    <a:spcPct val="10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sp>
        <p:nvSpPr>
          <p:cNvPr id="65" name="Google Shape;1850;p161">
            <a:extLst>
              <a:ext uri="{FF2B5EF4-FFF2-40B4-BE49-F238E27FC236}">
                <a16:creationId xmlns:a16="http://schemas.microsoft.com/office/drawing/2014/main" id="{88B734B3-39AE-9AD5-656B-D9BC473F8175}"/>
              </a:ext>
            </a:extLst>
          </p:cNvPr>
          <p:cNvSpPr txBox="1"/>
          <p:nvPr/>
        </p:nvSpPr>
        <p:spPr>
          <a:xfrm>
            <a:off x="9162774" y="4419029"/>
            <a:ext cx="2550301" cy="1107996"/>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600"/>
              <a:buNone/>
            </a:pPr>
            <a:r>
              <a:rPr lang="en-US" sz="2400" b="1" dirty="0">
                <a:solidFill>
                  <a:schemeClr val="lt2"/>
                </a:solidFill>
                <a:latin typeface="Roboto"/>
                <a:ea typeface="Roboto"/>
                <a:cs typeface="Roboto"/>
                <a:sym typeface="Roboto"/>
              </a:rPr>
              <a:t>Timeclock Facial Recognition Biometrics</a:t>
            </a:r>
            <a:endParaRPr sz="2400" b="1" dirty="0">
              <a:solidFill>
                <a:schemeClr val="lt2"/>
              </a:solidFill>
              <a:latin typeface="Roboto"/>
              <a:ea typeface="Roboto"/>
              <a:cs typeface="Roboto"/>
              <a:sym typeface="Roboto"/>
            </a:endParaRPr>
          </a:p>
        </p:txBody>
      </p:sp>
      <p:sp>
        <p:nvSpPr>
          <p:cNvPr id="66" name="Google Shape;1851;p161">
            <a:extLst>
              <a:ext uri="{FF2B5EF4-FFF2-40B4-BE49-F238E27FC236}">
                <a16:creationId xmlns:a16="http://schemas.microsoft.com/office/drawing/2014/main" id="{D92E9D1E-46D6-47D3-9F2C-8A66F2954BF4}"/>
              </a:ext>
            </a:extLst>
          </p:cNvPr>
          <p:cNvSpPr txBox="1"/>
          <p:nvPr/>
        </p:nvSpPr>
        <p:spPr>
          <a:xfrm>
            <a:off x="12582692" y="4422783"/>
            <a:ext cx="1798173" cy="1107996"/>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US" sz="2400" b="1" dirty="0">
                <a:solidFill>
                  <a:schemeClr val="lt2"/>
                </a:solidFill>
                <a:latin typeface="Roboto"/>
                <a:ea typeface="Roboto"/>
                <a:cs typeface="Roboto"/>
                <a:sym typeface="Roboto"/>
              </a:rPr>
              <a:t>Role based controls and Alerts</a:t>
            </a:r>
            <a:endParaRPr sz="2400" b="1" dirty="0">
              <a:solidFill>
                <a:schemeClr val="lt2"/>
              </a:solidFill>
              <a:latin typeface="Roboto"/>
              <a:ea typeface="Roboto"/>
              <a:cs typeface="Roboto"/>
              <a:sym typeface="Roboto"/>
            </a:endParaRPr>
          </a:p>
        </p:txBody>
      </p:sp>
      <p:sp>
        <p:nvSpPr>
          <p:cNvPr id="67" name="Google Shape;1852;p161">
            <a:extLst>
              <a:ext uri="{FF2B5EF4-FFF2-40B4-BE49-F238E27FC236}">
                <a16:creationId xmlns:a16="http://schemas.microsoft.com/office/drawing/2014/main" id="{358DE7FB-D01F-5201-A909-865116F58B85}"/>
              </a:ext>
            </a:extLst>
          </p:cNvPr>
          <p:cNvSpPr txBox="1"/>
          <p:nvPr/>
        </p:nvSpPr>
        <p:spPr>
          <a:xfrm>
            <a:off x="3828070" y="4517508"/>
            <a:ext cx="1719057"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600"/>
              <a:buNone/>
            </a:pPr>
            <a:r>
              <a:rPr lang="en-US" sz="2400" b="1" dirty="0">
                <a:solidFill>
                  <a:schemeClr val="lt2"/>
                </a:solidFill>
                <a:latin typeface="Roboto"/>
                <a:ea typeface="Roboto"/>
                <a:cs typeface="Roboto"/>
                <a:sym typeface="Roboto"/>
              </a:rPr>
              <a:t>AI Age Detection</a:t>
            </a:r>
            <a:endParaRPr sz="2400" b="1" dirty="0">
              <a:solidFill>
                <a:schemeClr val="lt2"/>
              </a:solidFill>
              <a:latin typeface="Roboto"/>
              <a:ea typeface="Roboto"/>
              <a:cs typeface="Roboto"/>
              <a:sym typeface="Roboto"/>
            </a:endParaRPr>
          </a:p>
        </p:txBody>
      </p:sp>
      <p:sp>
        <p:nvSpPr>
          <p:cNvPr id="68" name="Google Shape;1853;p161">
            <a:extLst>
              <a:ext uri="{FF2B5EF4-FFF2-40B4-BE49-F238E27FC236}">
                <a16:creationId xmlns:a16="http://schemas.microsoft.com/office/drawing/2014/main" id="{F117B812-2B27-EAC4-C71A-68D4E6E1B592}"/>
              </a:ext>
            </a:extLst>
          </p:cNvPr>
          <p:cNvSpPr txBox="1"/>
          <p:nvPr/>
        </p:nvSpPr>
        <p:spPr>
          <a:xfrm>
            <a:off x="6451944" y="4542139"/>
            <a:ext cx="2115407" cy="738664"/>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600"/>
              <a:buNone/>
            </a:pPr>
            <a:r>
              <a:rPr lang="en-US" sz="2400" b="1" dirty="0">
                <a:solidFill>
                  <a:schemeClr val="lt2"/>
                </a:solidFill>
                <a:latin typeface="Roboto"/>
                <a:ea typeface="Roboto"/>
                <a:cs typeface="Roboto"/>
                <a:sym typeface="Roboto"/>
              </a:rPr>
              <a:t>Identification comparison</a:t>
            </a:r>
            <a:endParaRPr sz="2400" b="1" dirty="0">
              <a:solidFill>
                <a:schemeClr val="lt2"/>
              </a:solidFill>
              <a:latin typeface="Roboto"/>
              <a:ea typeface="Roboto"/>
              <a:cs typeface="Roboto"/>
              <a:sym typeface="Roboto"/>
            </a:endParaRPr>
          </a:p>
        </p:txBody>
      </p:sp>
      <p:sp>
        <p:nvSpPr>
          <p:cNvPr id="70" name="Google Shape;1855;p161">
            <a:extLst>
              <a:ext uri="{FF2B5EF4-FFF2-40B4-BE49-F238E27FC236}">
                <a16:creationId xmlns:a16="http://schemas.microsoft.com/office/drawing/2014/main" id="{4A9A1645-C744-2083-3C19-AE436E9F56F5}"/>
              </a:ext>
            </a:extLst>
          </p:cNvPr>
          <p:cNvSpPr/>
          <p:nvPr/>
        </p:nvSpPr>
        <p:spPr>
          <a:xfrm>
            <a:off x="13058151" y="2349224"/>
            <a:ext cx="888482" cy="1481186"/>
          </a:xfrm>
          <a:custGeom>
            <a:avLst/>
            <a:gdLst/>
            <a:ahLst/>
            <a:cxnLst/>
            <a:rect l="l" t="t" r="r" b="b"/>
            <a:pathLst>
              <a:path w="120000" h="120000" extrusionOk="0">
                <a:moveTo>
                  <a:pt x="2727" y="0"/>
                </a:moveTo>
                <a:cubicBezTo>
                  <a:pt x="1222" y="0"/>
                  <a:pt x="0" y="1222"/>
                  <a:pt x="0" y="2727"/>
                </a:cubicBezTo>
                <a:cubicBezTo>
                  <a:pt x="0" y="4233"/>
                  <a:pt x="1222" y="5455"/>
                  <a:pt x="2727" y="5455"/>
                </a:cubicBezTo>
                <a:cubicBezTo>
                  <a:pt x="64483" y="5455"/>
                  <a:pt x="114544" y="55516"/>
                  <a:pt x="114544" y="117272"/>
                </a:cubicBezTo>
                <a:cubicBezTo>
                  <a:pt x="114544" y="118777"/>
                  <a:pt x="115766" y="120000"/>
                  <a:pt x="117272" y="120000"/>
                </a:cubicBezTo>
                <a:cubicBezTo>
                  <a:pt x="118777" y="120000"/>
                  <a:pt x="120000" y="118777"/>
                  <a:pt x="120000" y="117272"/>
                </a:cubicBezTo>
                <a:cubicBezTo>
                  <a:pt x="120000" y="52505"/>
                  <a:pt x="67494" y="0"/>
                  <a:pt x="2727" y="0"/>
                </a:cubicBezTo>
                <a:moveTo>
                  <a:pt x="2727" y="54544"/>
                </a:moveTo>
                <a:cubicBezTo>
                  <a:pt x="1222" y="54544"/>
                  <a:pt x="0" y="55766"/>
                  <a:pt x="0" y="57272"/>
                </a:cubicBezTo>
                <a:cubicBezTo>
                  <a:pt x="0" y="58783"/>
                  <a:pt x="1222" y="60000"/>
                  <a:pt x="2727" y="60000"/>
                </a:cubicBezTo>
                <a:cubicBezTo>
                  <a:pt x="34355" y="60000"/>
                  <a:pt x="60000" y="85644"/>
                  <a:pt x="60000" y="117272"/>
                </a:cubicBezTo>
                <a:cubicBezTo>
                  <a:pt x="60000" y="118777"/>
                  <a:pt x="61222" y="120000"/>
                  <a:pt x="62727" y="120000"/>
                </a:cubicBezTo>
                <a:cubicBezTo>
                  <a:pt x="64233" y="120000"/>
                  <a:pt x="65455" y="118777"/>
                  <a:pt x="65455" y="117272"/>
                </a:cubicBezTo>
                <a:cubicBezTo>
                  <a:pt x="65455" y="82627"/>
                  <a:pt x="37372" y="54544"/>
                  <a:pt x="2727" y="54544"/>
                </a:cubicBezTo>
                <a:moveTo>
                  <a:pt x="2727" y="27272"/>
                </a:moveTo>
                <a:cubicBezTo>
                  <a:pt x="1222" y="27272"/>
                  <a:pt x="0" y="28494"/>
                  <a:pt x="0" y="30000"/>
                </a:cubicBezTo>
                <a:cubicBezTo>
                  <a:pt x="0" y="31511"/>
                  <a:pt x="1222" y="32727"/>
                  <a:pt x="2727" y="32727"/>
                </a:cubicBezTo>
                <a:cubicBezTo>
                  <a:pt x="49422" y="32727"/>
                  <a:pt x="87272" y="70583"/>
                  <a:pt x="87272" y="117272"/>
                </a:cubicBezTo>
                <a:cubicBezTo>
                  <a:pt x="87272" y="118777"/>
                  <a:pt x="88494" y="120000"/>
                  <a:pt x="90000" y="120000"/>
                </a:cubicBezTo>
                <a:cubicBezTo>
                  <a:pt x="91505" y="120000"/>
                  <a:pt x="92727" y="118777"/>
                  <a:pt x="92727" y="117272"/>
                </a:cubicBezTo>
                <a:cubicBezTo>
                  <a:pt x="92727" y="67566"/>
                  <a:pt x="52433" y="27272"/>
                  <a:pt x="2727" y="27272"/>
                </a:cubicBezTo>
                <a:moveTo>
                  <a:pt x="16361" y="114544"/>
                </a:moveTo>
                <a:cubicBezTo>
                  <a:pt x="10338" y="114544"/>
                  <a:pt x="5455" y="109661"/>
                  <a:pt x="5455" y="103638"/>
                </a:cubicBezTo>
                <a:cubicBezTo>
                  <a:pt x="5455" y="97611"/>
                  <a:pt x="10338" y="92727"/>
                  <a:pt x="16361" y="92727"/>
                </a:cubicBezTo>
                <a:cubicBezTo>
                  <a:pt x="22388" y="92727"/>
                  <a:pt x="27272" y="97611"/>
                  <a:pt x="27272" y="103638"/>
                </a:cubicBezTo>
                <a:cubicBezTo>
                  <a:pt x="27272" y="109661"/>
                  <a:pt x="22388" y="114544"/>
                  <a:pt x="16361" y="114544"/>
                </a:cubicBezTo>
                <a:moveTo>
                  <a:pt x="16361" y="87272"/>
                </a:moveTo>
                <a:cubicBezTo>
                  <a:pt x="7327" y="87272"/>
                  <a:pt x="0" y="94600"/>
                  <a:pt x="0" y="103638"/>
                </a:cubicBezTo>
                <a:cubicBezTo>
                  <a:pt x="0" y="112672"/>
                  <a:pt x="7327" y="120000"/>
                  <a:pt x="16361" y="120000"/>
                </a:cubicBezTo>
                <a:cubicBezTo>
                  <a:pt x="25405" y="120000"/>
                  <a:pt x="32727" y="112672"/>
                  <a:pt x="32727" y="103638"/>
                </a:cubicBezTo>
                <a:cubicBezTo>
                  <a:pt x="32727" y="94600"/>
                  <a:pt x="25405" y="87272"/>
                  <a:pt x="16361" y="87272"/>
                </a:cubicBezTo>
              </a:path>
            </a:pathLst>
          </a:custGeom>
          <a:solidFill>
            <a:schemeClr val="tx2">
              <a:lumMod val="65000"/>
            </a:schemeClr>
          </a:solidFill>
          <a:ln>
            <a:noFill/>
          </a:ln>
        </p:spPr>
        <p:txBody>
          <a:bodyPr spcFirstLastPara="1" wrap="square" lIns="28550" tIns="28550" rIns="28550" bIns="2855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800" b="1" i="0" u="none" strike="noStrike" cap="none">
              <a:solidFill>
                <a:srgbClr val="000000"/>
              </a:solidFill>
              <a:latin typeface="Lato"/>
              <a:ea typeface="Lato"/>
              <a:cs typeface="Lato"/>
              <a:sym typeface="Lato"/>
            </a:endParaRPr>
          </a:p>
        </p:txBody>
      </p:sp>
      <p:sp>
        <p:nvSpPr>
          <p:cNvPr id="71" name="Google Shape;1856;p161">
            <a:extLst>
              <a:ext uri="{FF2B5EF4-FFF2-40B4-BE49-F238E27FC236}">
                <a16:creationId xmlns:a16="http://schemas.microsoft.com/office/drawing/2014/main" id="{9E3577E9-827C-3629-D697-0FED2D147668}"/>
              </a:ext>
            </a:extLst>
          </p:cNvPr>
          <p:cNvSpPr/>
          <p:nvPr/>
        </p:nvSpPr>
        <p:spPr>
          <a:xfrm>
            <a:off x="10008498" y="2327038"/>
            <a:ext cx="791214" cy="1670769"/>
          </a:xfrm>
          <a:custGeom>
            <a:avLst/>
            <a:gdLst/>
            <a:ahLst/>
            <a:cxnLst/>
            <a:rect l="l" t="t" r="r" b="b"/>
            <a:pathLst>
              <a:path w="120000" h="120000" extrusionOk="0">
                <a:moveTo>
                  <a:pt x="65000" y="8183"/>
                </a:moveTo>
                <a:lnTo>
                  <a:pt x="55000" y="8183"/>
                </a:lnTo>
                <a:cubicBezTo>
                  <a:pt x="52238" y="8183"/>
                  <a:pt x="50000" y="9400"/>
                  <a:pt x="50000" y="10911"/>
                </a:cubicBezTo>
                <a:cubicBezTo>
                  <a:pt x="50000" y="12416"/>
                  <a:pt x="52238" y="13638"/>
                  <a:pt x="55000" y="13638"/>
                </a:cubicBezTo>
                <a:lnTo>
                  <a:pt x="65000" y="13638"/>
                </a:lnTo>
                <a:cubicBezTo>
                  <a:pt x="67761" y="13638"/>
                  <a:pt x="70000" y="12416"/>
                  <a:pt x="70000" y="10911"/>
                </a:cubicBezTo>
                <a:cubicBezTo>
                  <a:pt x="70000" y="9400"/>
                  <a:pt x="67761" y="8183"/>
                  <a:pt x="65000" y="8183"/>
                </a:cubicBezTo>
                <a:moveTo>
                  <a:pt x="110000" y="16361"/>
                </a:moveTo>
                <a:lnTo>
                  <a:pt x="10000" y="16361"/>
                </a:lnTo>
                <a:lnTo>
                  <a:pt x="10000" y="10911"/>
                </a:lnTo>
                <a:cubicBezTo>
                  <a:pt x="10000" y="7900"/>
                  <a:pt x="14472" y="5455"/>
                  <a:pt x="20000" y="5455"/>
                </a:cubicBezTo>
                <a:lnTo>
                  <a:pt x="100000" y="5455"/>
                </a:lnTo>
                <a:cubicBezTo>
                  <a:pt x="105516" y="5455"/>
                  <a:pt x="110000" y="7900"/>
                  <a:pt x="110000" y="10911"/>
                </a:cubicBezTo>
                <a:cubicBezTo>
                  <a:pt x="110000" y="10911"/>
                  <a:pt x="110000" y="16361"/>
                  <a:pt x="110000" y="16361"/>
                </a:cubicBezTo>
                <a:close/>
                <a:moveTo>
                  <a:pt x="110000" y="98183"/>
                </a:moveTo>
                <a:lnTo>
                  <a:pt x="10000" y="98183"/>
                </a:lnTo>
                <a:lnTo>
                  <a:pt x="10000" y="21816"/>
                </a:lnTo>
                <a:lnTo>
                  <a:pt x="110000" y="21816"/>
                </a:lnTo>
                <a:cubicBezTo>
                  <a:pt x="110000" y="21816"/>
                  <a:pt x="110000" y="98183"/>
                  <a:pt x="110000" y="98183"/>
                </a:cubicBezTo>
                <a:close/>
                <a:moveTo>
                  <a:pt x="110000" y="109088"/>
                </a:moveTo>
                <a:cubicBezTo>
                  <a:pt x="110000" y="112105"/>
                  <a:pt x="105516" y="114544"/>
                  <a:pt x="100000" y="114544"/>
                </a:cubicBezTo>
                <a:lnTo>
                  <a:pt x="20000" y="114544"/>
                </a:lnTo>
                <a:cubicBezTo>
                  <a:pt x="14472" y="114544"/>
                  <a:pt x="10000" y="112105"/>
                  <a:pt x="10000" y="109088"/>
                </a:cubicBezTo>
                <a:lnTo>
                  <a:pt x="10000" y="103638"/>
                </a:lnTo>
                <a:lnTo>
                  <a:pt x="110000" y="103638"/>
                </a:lnTo>
                <a:cubicBezTo>
                  <a:pt x="110000" y="103638"/>
                  <a:pt x="110000" y="109088"/>
                  <a:pt x="110000" y="109088"/>
                </a:cubicBezTo>
                <a:close/>
                <a:moveTo>
                  <a:pt x="100000" y="0"/>
                </a:moveTo>
                <a:lnTo>
                  <a:pt x="20000" y="0"/>
                </a:lnTo>
                <a:cubicBezTo>
                  <a:pt x="8955" y="0"/>
                  <a:pt x="0" y="4883"/>
                  <a:pt x="0" y="10911"/>
                </a:cubicBezTo>
                <a:lnTo>
                  <a:pt x="0" y="109088"/>
                </a:lnTo>
                <a:cubicBezTo>
                  <a:pt x="0" y="115116"/>
                  <a:pt x="8955" y="120000"/>
                  <a:pt x="20000" y="120000"/>
                </a:cubicBezTo>
                <a:lnTo>
                  <a:pt x="100000" y="120000"/>
                </a:lnTo>
                <a:cubicBezTo>
                  <a:pt x="111044" y="120000"/>
                  <a:pt x="120000" y="115116"/>
                  <a:pt x="120000" y="109088"/>
                </a:cubicBezTo>
                <a:lnTo>
                  <a:pt x="120000" y="10911"/>
                </a:lnTo>
                <a:cubicBezTo>
                  <a:pt x="120000" y="4883"/>
                  <a:pt x="111044" y="0"/>
                  <a:pt x="100000" y="0"/>
                </a:cubicBezTo>
                <a:moveTo>
                  <a:pt x="60000" y="111816"/>
                </a:moveTo>
                <a:cubicBezTo>
                  <a:pt x="62761" y="111816"/>
                  <a:pt x="65000" y="110600"/>
                  <a:pt x="65000" y="109088"/>
                </a:cubicBezTo>
                <a:cubicBezTo>
                  <a:pt x="65000" y="107588"/>
                  <a:pt x="62761" y="106361"/>
                  <a:pt x="60000" y="106361"/>
                </a:cubicBezTo>
                <a:cubicBezTo>
                  <a:pt x="57238" y="106361"/>
                  <a:pt x="55000" y="107588"/>
                  <a:pt x="55000" y="109088"/>
                </a:cubicBezTo>
                <a:cubicBezTo>
                  <a:pt x="55000" y="110600"/>
                  <a:pt x="57238" y="111816"/>
                  <a:pt x="60000" y="111816"/>
                </a:cubicBezTo>
              </a:path>
            </a:pathLst>
          </a:custGeom>
          <a:solidFill>
            <a:schemeClr val="tx2">
              <a:lumMod val="65000"/>
            </a:schemeClr>
          </a:solidFill>
          <a:ln>
            <a:noFill/>
          </a:ln>
        </p:spPr>
        <p:txBody>
          <a:bodyPr spcFirstLastPara="1" wrap="square" lIns="28550" tIns="28550" rIns="28550" bIns="2855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800" b="1" i="0" u="none" strike="noStrike" cap="none">
              <a:solidFill>
                <a:srgbClr val="000000"/>
              </a:solidFill>
              <a:latin typeface="Lato"/>
              <a:ea typeface="Lato"/>
              <a:cs typeface="Lato"/>
              <a:sym typeface="Lato"/>
            </a:endParaRPr>
          </a:p>
        </p:txBody>
      </p:sp>
      <p:sp>
        <p:nvSpPr>
          <p:cNvPr id="72" name="Google Shape;1857;p161">
            <a:extLst>
              <a:ext uri="{FF2B5EF4-FFF2-40B4-BE49-F238E27FC236}">
                <a16:creationId xmlns:a16="http://schemas.microsoft.com/office/drawing/2014/main" id="{026927B7-E7CA-F2D6-94E1-EF2723FCB80D}"/>
              </a:ext>
            </a:extLst>
          </p:cNvPr>
          <p:cNvSpPr/>
          <p:nvPr/>
        </p:nvSpPr>
        <p:spPr>
          <a:xfrm>
            <a:off x="4115983" y="2453968"/>
            <a:ext cx="1143230" cy="1283524"/>
          </a:xfrm>
          <a:custGeom>
            <a:avLst/>
            <a:gdLst/>
            <a:ahLst/>
            <a:cxnLst/>
            <a:rect l="l" t="t" r="r" b="b"/>
            <a:pathLst>
              <a:path w="120000" h="120000" extrusionOk="0">
                <a:moveTo>
                  <a:pt x="97738" y="99322"/>
                </a:moveTo>
                <a:cubicBezTo>
                  <a:pt x="91744" y="91922"/>
                  <a:pt x="84316" y="87844"/>
                  <a:pt x="78244" y="85127"/>
                </a:cubicBezTo>
                <a:cubicBezTo>
                  <a:pt x="76900" y="84522"/>
                  <a:pt x="76038" y="83883"/>
                  <a:pt x="75544" y="83277"/>
                </a:cubicBezTo>
                <a:cubicBezTo>
                  <a:pt x="84655" y="83105"/>
                  <a:pt x="91783" y="79094"/>
                  <a:pt x="92116" y="78905"/>
                </a:cubicBezTo>
                <a:cubicBezTo>
                  <a:pt x="93061" y="78366"/>
                  <a:pt x="93588" y="77322"/>
                  <a:pt x="93477" y="76244"/>
                </a:cubicBezTo>
                <a:cubicBezTo>
                  <a:pt x="93372" y="75255"/>
                  <a:pt x="92738" y="74411"/>
                  <a:pt x="91833" y="74027"/>
                </a:cubicBezTo>
                <a:cubicBezTo>
                  <a:pt x="91450" y="73750"/>
                  <a:pt x="87016" y="70161"/>
                  <a:pt x="87016" y="50283"/>
                </a:cubicBezTo>
                <a:cubicBezTo>
                  <a:pt x="87016" y="27777"/>
                  <a:pt x="78416" y="16361"/>
                  <a:pt x="61450" y="16361"/>
                </a:cubicBezTo>
                <a:cubicBezTo>
                  <a:pt x="47116" y="16361"/>
                  <a:pt x="32472" y="20233"/>
                  <a:pt x="32472" y="48922"/>
                </a:cubicBezTo>
                <a:cubicBezTo>
                  <a:pt x="32472" y="69750"/>
                  <a:pt x="28994" y="73766"/>
                  <a:pt x="28455" y="74261"/>
                </a:cubicBezTo>
                <a:cubicBezTo>
                  <a:pt x="27538" y="74533"/>
                  <a:pt x="26811" y="75283"/>
                  <a:pt x="26577" y="76238"/>
                </a:cubicBezTo>
                <a:cubicBezTo>
                  <a:pt x="26300" y="77416"/>
                  <a:pt x="26822" y="78627"/>
                  <a:pt x="27861" y="79233"/>
                </a:cubicBezTo>
                <a:cubicBezTo>
                  <a:pt x="35533" y="83688"/>
                  <a:pt x="41566" y="84088"/>
                  <a:pt x="44805" y="83838"/>
                </a:cubicBezTo>
                <a:cubicBezTo>
                  <a:pt x="44411" y="84172"/>
                  <a:pt x="43611" y="84672"/>
                  <a:pt x="42022" y="85194"/>
                </a:cubicBezTo>
                <a:cubicBezTo>
                  <a:pt x="34505" y="87644"/>
                  <a:pt x="26477" y="93372"/>
                  <a:pt x="21988" y="99077"/>
                </a:cubicBezTo>
                <a:cubicBezTo>
                  <a:pt x="11805" y="89166"/>
                  <a:pt x="5455" y="75333"/>
                  <a:pt x="5455" y="60000"/>
                </a:cubicBezTo>
                <a:cubicBezTo>
                  <a:pt x="5455" y="29872"/>
                  <a:pt x="29872" y="5455"/>
                  <a:pt x="60000" y="5455"/>
                </a:cubicBezTo>
                <a:cubicBezTo>
                  <a:pt x="90122" y="5455"/>
                  <a:pt x="114544" y="29872"/>
                  <a:pt x="114544" y="60000"/>
                </a:cubicBezTo>
                <a:cubicBezTo>
                  <a:pt x="114544" y="75466"/>
                  <a:pt x="108077" y="89400"/>
                  <a:pt x="97738" y="99322"/>
                </a:cubicBezTo>
                <a:moveTo>
                  <a:pt x="60000" y="114544"/>
                </a:moveTo>
                <a:cubicBezTo>
                  <a:pt x="47161" y="114544"/>
                  <a:pt x="35388" y="110083"/>
                  <a:pt x="26072" y="102666"/>
                </a:cubicBezTo>
                <a:cubicBezTo>
                  <a:pt x="29777" y="97800"/>
                  <a:pt x="37183" y="92511"/>
                  <a:pt x="43716" y="90377"/>
                </a:cubicBezTo>
                <a:cubicBezTo>
                  <a:pt x="47655" y="89094"/>
                  <a:pt x="49933" y="87155"/>
                  <a:pt x="50483" y="84622"/>
                </a:cubicBezTo>
                <a:cubicBezTo>
                  <a:pt x="51188" y="81422"/>
                  <a:pt x="48750" y="79055"/>
                  <a:pt x="48472" y="78794"/>
                </a:cubicBezTo>
                <a:cubicBezTo>
                  <a:pt x="47761" y="78138"/>
                  <a:pt x="46733" y="77916"/>
                  <a:pt x="45811" y="78194"/>
                </a:cubicBezTo>
                <a:cubicBezTo>
                  <a:pt x="45600" y="78255"/>
                  <a:pt x="41144" y="79494"/>
                  <a:pt x="33827" y="76188"/>
                </a:cubicBezTo>
                <a:cubicBezTo>
                  <a:pt x="36033" y="72366"/>
                  <a:pt x="37922" y="64544"/>
                  <a:pt x="37922" y="48922"/>
                </a:cubicBezTo>
                <a:cubicBezTo>
                  <a:pt x="37922" y="23894"/>
                  <a:pt x="49050" y="21822"/>
                  <a:pt x="61450" y="21822"/>
                </a:cubicBezTo>
                <a:cubicBezTo>
                  <a:pt x="70083" y="21822"/>
                  <a:pt x="81561" y="24766"/>
                  <a:pt x="81561" y="50283"/>
                </a:cubicBezTo>
                <a:cubicBezTo>
                  <a:pt x="81561" y="64788"/>
                  <a:pt x="83844" y="72033"/>
                  <a:pt x="86105" y="75650"/>
                </a:cubicBezTo>
                <a:cubicBezTo>
                  <a:pt x="83016" y="76827"/>
                  <a:pt x="78100" y="78200"/>
                  <a:pt x="72761" y="77738"/>
                </a:cubicBezTo>
                <a:cubicBezTo>
                  <a:pt x="71572" y="77616"/>
                  <a:pt x="70500" y="78288"/>
                  <a:pt x="70027" y="79361"/>
                </a:cubicBezTo>
                <a:cubicBezTo>
                  <a:pt x="69000" y="81688"/>
                  <a:pt x="68933" y="86938"/>
                  <a:pt x="76016" y="90105"/>
                </a:cubicBezTo>
                <a:cubicBezTo>
                  <a:pt x="81538" y="92577"/>
                  <a:pt x="88294" y="96283"/>
                  <a:pt x="93611" y="102900"/>
                </a:cubicBezTo>
                <a:cubicBezTo>
                  <a:pt x="84344" y="110172"/>
                  <a:pt x="72694" y="114544"/>
                  <a:pt x="60000" y="114544"/>
                </a:cubicBezTo>
                <a:moveTo>
                  <a:pt x="60000" y="0"/>
                </a:moveTo>
                <a:cubicBezTo>
                  <a:pt x="26861" y="0"/>
                  <a:pt x="0" y="26866"/>
                  <a:pt x="0" y="60000"/>
                </a:cubicBezTo>
                <a:cubicBezTo>
                  <a:pt x="0" y="93138"/>
                  <a:pt x="26861" y="120000"/>
                  <a:pt x="60000" y="120000"/>
                </a:cubicBezTo>
                <a:cubicBezTo>
                  <a:pt x="93133" y="120000"/>
                  <a:pt x="120000" y="93138"/>
                  <a:pt x="120000" y="60000"/>
                </a:cubicBezTo>
                <a:cubicBezTo>
                  <a:pt x="120000" y="26866"/>
                  <a:pt x="93133" y="0"/>
                  <a:pt x="60000" y="0"/>
                </a:cubicBezTo>
              </a:path>
            </a:pathLst>
          </a:custGeom>
          <a:solidFill>
            <a:schemeClr val="tx2">
              <a:lumMod val="65000"/>
            </a:schemeClr>
          </a:solidFill>
          <a:ln>
            <a:noFill/>
          </a:ln>
        </p:spPr>
        <p:txBody>
          <a:bodyPr spcFirstLastPara="1" wrap="square" lIns="28550" tIns="28550" rIns="28550" bIns="2855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800" b="1" i="0" u="none" strike="noStrike" cap="none">
              <a:solidFill>
                <a:srgbClr val="000000"/>
              </a:solidFill>
              <a:latin typeface="Lato"/>
              <a:ea typeface="Lato"/>
              <a:cs typeface="Lato"/>
              <a:sym typeface="Lato"/>
            </a:endParaRPr>
          </a:p>
        </p:txBody>
      </p:sp>
      <p:pic>
        <p:nvPicPr>
          <p:cNvPr id="74" name="Picture 73">
            <a:extLst>
              <a:ext uri="{FF2B5EF4-FFF2-40B4-BE49-F238E27FC236}">
                <a16:creationId xmlns:a16="http://schemas.microsoft.com/office/drawing/2014/main" id="{7BC408B1-1A4E-CEF5-D83F-36DB8A30B1E3}"/>
              </a:ext>
            </a:extLst>
          </p:cNvPr>
          <p:cNvPicPr>
            <a:picLocks noChangeAspect="1"/>
          </p:cNvPicPr>
          <p:nvPr/>
        </p:nvPicPr>
        <p:blipFill>
          <a:blip r:embed="rId4">
            <a:duotone>
              <a:prstClr val="black"/>
              <a:schemeClr val="tx2">
                <a:tint val="45000"/>
                <a:satMod val="400000"/>
              </a:scheme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5207697" y="1886951"/>
            <a:ext cx="4470696" cy="2514767"/>
          </a:xfrm>
          <a:prstGeom prst="rect">
            <a:avLst/>
          </a:prstGeom>
        </p:spPr>
      </p:pic>
      <p:sp>
        <p:nvSpPr>
          <p:cNvPr id="75" name="Google Shape;2277;p182">
            <a:extLst>
              <a:ext uri="{FF2B5EF4-FFF2-40B4-BE49-F238E27FC236}">
                <a16:creationId xmlns:a16="http://schemas.microsoft.com/office/drawing/2014/main" id="{404438C6-8ACE-5A26-AD81-D8F3E4C34FDB}"/>
              </a:ext>
            </a:extLst>
          </p:cNvPr>
          <p:cNvSpPr txBox="1"/>
          <p:nvPr/>
        </p:nvSpPr>
        <p:spPr>
          <a:xfrm>
            <a:off x="1435334" y="6119398"/>
            <a:ext cx="15582666" cy="3984681"/>
          </a:xfrm>
          <a:prstGeom prst="rect">
            <a:avLst/>
          </a:prstGeom>
          <a:noFill/>
          <a:ln>
            <a:noFill/>
          </a:ln>
        </p:spPr>
        <p:txBody>
          <a:bodyPr spcFirstLastPara="1" wrap="square" lIns="0" tIns="0" rIns="0" bIns="0" anchor="t" anchorCtr="0">
            <a:spAutoFit/>
          </a:bodyPr>
          <a:lstStyle/>
          <a:p>
            <a:pPr marR="0" lvl="0" algn="ctr" rtl="0">
              <a:lnSpc>
                <a:spcPct val="121000"/>
              </a:lnSpc>
              <a:spcBef>
                <a:spcPts val="0"/>
              </a:spcBef>
              <a:spcAft>
                <a:spcPts val="0"/>
              </a:spcAft>
              <a:buClr>
                <a:srgbClr val="2F7BF6"/>
              </a:buClr>
              <a:buSzPts val="2300"/>
            </a:pPr>
            <a:r>
              <a:rPr lang="en-US" sz="2800" dirty="0" err="1">
                <a:solidFill>
                  <a:schemeClr val="tx2"/>
                </a:solidFill>
                <a:latin typeface="Roboto"/>
                <a:ea typeface="Roboto"/>
                <a:cs typeface="Roboto"/>
                <a:sym typeface="Roboto"/>
              </a:rPr>
              <a:t>Findd.AI</a:t>
            </a:r>
            <a:r>
              <a:rPr lang="en-US" sz="2800" dirty="0">
                <a:solidFill>
                  <a:schemeClr val="tx2"/>
                </a:solidFill>
                <a:latin typeface="Roboto"/>
                <a:ea typeface="Roboto"/>
                <a:cs typeface="Roboto"/>
                <a:sym typeface="Roboto"/>
              </a:rPr>
              <a:t> is a Software platform that enables customers to have an extra set of eyes in all areas of fraud prevention. The platform uses AI to support age detection preventing underage employment, Document comparison preventing misuse of hiring documents, Facial recognition time collection preventing time fraud and worker swaps while all of these red flags are alerted to a specific leaders to review and disposition. Creating a clear and consistent process of protecting employees and employers  </a:t>
            </a:r>
            <a:br>
              <a:rPr lang="en-US" sz="2300" b="0" i="0" u="none" strike="noStrike" cap="none" dirty="0">
                <a:solidFill>
                  <a:srgbClr val="636463"/>
                </a:solidFill>
                <a:latin typeface="Roboto"/>
                <a:ea typeface="Roboto"/>
                <a:cs typeface="Roboto"/>
                <a:sym typeface="Roboto"/>
              </a:rPr>
            </a:br>
            <a:endParaRPr sz="2300" b="0" i="0" u="none" strike="noStrike" cap="none" dirty="0">
              <a:solidFill>
                <a:srgbClr val="636463"/>
              </a:solidFill>
              <a:latin typeface="Roboto"/>
              <a:ea typeface="Roboto"/>
              <a:cs typeface="Roboto"/>
              <a:sym typeface="Roboto"/>
            </a:endParaRPr>
          </a:p>
          <a:p>
            <a:pPr marL="0" marR="0" lvl="0" indent="0" algn="l" rtl="0">
              <a:lnSpc>
                <a:spcPct val="121000"/>
              </a:lnSpc>
              <a:spcBef>
                <a:spcPts val="0"/>
              </a:spcBef>
              <a:spcAft>
                <a:spcPts val="0"/>
              </a:spcAft>
              <a:buClr>
                <a:srgbClr val="2F7BF6"/>
              </a:buClr>
              <a:buSzPts val="2300"/>
              <a:buFont typeface="Arial"/>
              <a:buNone/>
            </a:pPr>
            <a:endParaRPr sz="2300" b="0" i="0" u="none" strike="noStrike" cap="none" dirty="0">
              <a:solidFill>
                <a:srgbClr val="636463"/>
              </a:solidFill>
              <a:latin typeface="Roboto"/>
              <a:ea typeface="Roboto"/>
              <a:cs typeface="Roboto"/>
              <a:sym typeface="Roboto"/>
            </a:endParaRPr>
          </a:p>
        </p:txBody>
      </p:sp>
    </p:spTree>
    <p:extLst>
      <p:ext uri="{BB962C8B-B14F-4D97-AF65-F5344CB8AC3E}">
        <p14:creationId xmlns:p14="http://schemas.microsoft.com/office/powerpoint/2010/main" val="482877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Findd Color Palette">
  <a:themeElements>
    <a:clrScheme name="Office">
      <a:dk1>
        <a:srgbClr val="2F7CF6"/>
      </a:dk1>
      <a:lt1>
        <a:srgbClr val="555555"/>
      </a:lt1>
      <a:dk2>
        <a:srgbClr val="0B0F24"/>
      </a:dk2>
      <a:lt2>
        <a:srgbClr val="FFFFFF"/>
      </a:lt2>
      <a:accent1>
        <a:srgbClr val="E6E6E6"/>
      </a:accent1>
      <a:accent2>
        <a:srgbClr val="EFF3F6"/>
      </a:accent2>
      <a:accent3>
        <a:srgbClr val="FCB00C"/>
      </a:accent3>
      <a:accent4>
        <a:srgbClr val="FF9E0D"/>
      </a:accent4>
      <a:accent5>
        <a:srgbClr val="FF5A13"/>
      </a:accent5>
      <a:accent6>
        <a:srgbClr val="CCDBF8"/>
      </a:accent6>
      <a:hlink>
        <a:srgbClr val="CCDBF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_Background Only">
  <a:themeElements>
    <a:clrScheme name="Findd Color Palette">
      <a:dk1>
        <a:srgbClr val="555555"/>
      </a:dk1>
      <a:lt1>
        <a:srgbClr val="2F7BF6"/>
      </a:lt1>
      <a:dk2>
        <a:srgbClr val="0B0F24"/>
      </a:dk2>
      <a:lt2>
        <a:srgbClr val="F0F4F6"/>
      </a:lt2>
      <a:accent1>
        <a:srgbClr val="FCAF0B"/>
      </a:accent1>
      <a:accent2>
        <a:srgbClr val="FE6213"/>
      </a:accent2>
      <a:accent3>
        <a:srgbClr val="3919FF"/>
      </a:accent3>
      <a:accent4>
        <a:srgbClr val="FF9E0B"/>
      </a:accent4>
      <a:accent5>
        <a:srgbClr val="679BF6"/>
      </a:accent5>
      <a:accent6>
        <a:srgbClr val="CEDDF8"/>
      </a:accent6>
      <a:hlink>
        <a:srgbClr val="969899"/>
      </a:hlink>
      <a:folHlink>
        <a:srgbClr val="D5D4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2860</TotalTime>
  <Words>337</Words>
  <Application>Microsoft Macintosh PowerPoint</Application>
  <PresentationFormat>Custom</PresentationFormat>
  <Paragraphs>38</Paragraphs>
  <Slides>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Gill Sans</vt:lpstr>
      <vt:lpstr>Calibri</vt:lpstr>
      <vt:lpstr>Helvetica Neue Light</vt:lpstr>
      <vt:lpstr>Roboto</vt:lpstr>
      <vt:lpstr>Lato</vt:lpstr>
      <vt:lpstr>Arial</vt:lpstr>
      <vt:lpstr>Findd Color Palette</vt:lpstr>
      <vt:lpstr>Blank_Background Only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Josh Vesely</cp:lastModifiedBy>
  <cp:revision>4</cp:revision>
  <dcterms:modified xsi:type="dcterms:W3CDTF">2025-05-20T04:47:09Z</dcterms:modified>
</cp:coreProperties>
</file>